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ctive Heart" panose="020B0604020202020204" charset="-128"/>
      <p:regular r:id="rId11"/>
    </p:embeddedFont>
    <p:embeddedFont>
      <p:font typeface="Ample Display" panose="020B0604020202020204" charset="-128"/>
      <p:regular r:id="rId12"/>
    </p:embeddedFont>
    <p:embeddedFont>
      <p:font typeface="Agrandir" panose="020B0604020202020204" charset="0"/>
      <p:regular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Canva Sans Bold Italics" panose="020B0604020202020204" charset="0"/>
      <p:regular r:id="rId16"/>
    </p:embeddedFont>
    <p:embeddedFont>
      <p:font typeface="Cardo" panose="020B0604020202020204" charset="-79"/>
      <p:regular r:id="rId17"/>
    </p:embeddedFont>
    <p:embeddedFont>
      <p:font typeface="Comic Sans" panose="020B0604020202020204" charset="0"/>
      <p:regular r:id="rId18"/>
    </p:embeddedFont>
    <p:embeddedFont>
      <p:font typeface="Garet Bold" panose="020B0604020202020204" charset="0"/>
      <p:regular r:id="rId19"/>
    </p:embeddedFon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Playfair Display Bold" panose="020B0604020202020204" charset="0"/>
      <p:regular r:id="rId22"/>
    </p:embeddedFont>
    <p:embeddedFont>
      <p:font typeface="Poppins" panose="00000500000000000000" pitchFamily="2" charset="0"/>
      <p:regular r:id="rId23"/>
    </p:embeddedFont>
    <p:embeddedFont>
      <p:font typeface="Poppins Bold" panose="020B0604020202020204" charset="0"/>
      <p:regular r:id="rId24"/>
    </p:embeddedFont>
    <p:embeddedFont>
      <p:font typeface="Rundeck Texture" panose="020B0604020202020204" charset="0"/>
      <p:regular r:id="rId25"/>
    </p:embeddedFont>
    <p:embeddedFont>
      <p:font typeface="The Youngest Script" panose="020B0604020202020204" charset="0"/>
      <p:regular r:id="rId26"/>
    </p:embeddedFont>
    <p:embeddedFont>
      <p:font typeface="Trend Sans One" panose="020B0604020202020204" charset="0"/>
      <p:regular r:id="rId27"/>
    </p:embeddedFont>
    <p:embeddedFont>
      <p:font typeface="Trend Slab Four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7.jpeg"/><Relationship Id="rId18" Type="http://schemas.openxmlformats.org/officeDocument/2006/relationships/image" Target="../media/image22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0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16.sv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15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sv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5.png"/><Relationship Id="rId17" Type="http://schemas.openxmlformats.org/officeDocument/2006/relationships/image" Target="../media/image29.png"/><Relationship Id="rId2" Type="http://schemas.openxmlformats.org/officeDocument/2006/relationships/image" Target="../media/image1.jpe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7.sv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image" Target="../media/image26.png"/><Relationship Id="rId4" Type="http://schemas.openxmlformats.org/officeDocument/2006/relationships/image" Target="../media/image16.svg"/><Relationship Id="rId9" Type="http://schemas.openxmlformats.org/officeDocument/2006/relationships/image" Target="../media/image3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6.svg"/><Relationship Id="rId10" Type="http://schemas.openxmlformats.org/officeDocument/2006/relationships/image" Target="../media/image48.svg"/><Relationship Id="rId4" Type="http://schemas.openxmlformats.org/officeDocument/2006/relationships/image" Target="../media/image15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7.svg"/><Relationship Id="rId5" Type="http://schemas.openxmlformats.org/officeDocument/2006/relationships/image" Target="../media/image16.svg"/><Relationship Id="rId10" Type="http://schemas.openxmlformats.org/officeDocument/2006/relationships/image" Target="../media/image56.png"/><Relationship Id="rId4" Type="http://schemas.openxmlformats.org/officeDocument/2006/relationships/image" Target="../media/image15.png"/><Relationship Id="rId9" Type="http://schemas.openxmlformats.org/officeDocument/2006/relationships/image" Target="../media/image5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3978573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65077" y="1028700"/>
            <a:ext cx="3963826" cy="8383957"/>
            <a:chOff x="0" y="0"/>
            <a:chExt cx="1043971" cy="2208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3971" cy="2208120"/>
            </a:xfrm>
            <a:custGeom>
              <a:avLst/>
              <a:gdLst/>
              <a:ahLst/>
              <a:cxnLst/>
              <a:rect l="l" t="t" r="r" b="b"/>
              <a:pathLst>
                <a:path w="1043971" h="2208120">
                  <a:moveTo>
                    <a:pt x="0" y="0"/>
                  </a:moveTo>
                  <a:lnTo>
                    <a:pt x="1043971" y="0"/>
                  </a:lnTo>
                  <a:lnTo>
                    <a:pt x="1043971" y="2208120"/>
                  </a:lnTo>
                  <a:lnTo>
                    <a:pt x="0" y="2208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3971" cy="2246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65077" y="1028700"/>
            <a:ext cx="3963826" cy="8383957"/>
          </a:xfrm>
          <a:custGeom>
            <a:avLst/>
            <a:gdLst/>
            <a:ahLst/>
            <a:cxnLst/>
            <a:rect l="l" t="t" r="r" b="b"/>
            <a:pathLst>
              <a:path w="3963826" h="8383957">
                <a:moveTo>
                  <a:pt x="0" y="0"/>
                </a:moveTo>
                <a:lnTo>
                  <a:pt x="3963826" y="0"/>
                </a:lnTo>
                <a:lnTo>
                  <a:pt x="3963826" y="8383957"/>
                </a:lnTo>
                <a:lnTo>
                  <a:pt x="0" y="8383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16547" r="-34318" b="-789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206486" y="3540206"/>
            <a:ext cx="2652265" cy="265226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>
                <a:alpha val="60784"/>
              </a:srgbClr>
            </a:solidFill>
            <a:ln w="9525" cap="sq">
              <a:solidFill>
                <a:srgbClr val="FFFFFF">
                  <a:alpha val="60784"/>
                </a:srgbClr>
              </a:solidFill>
              <a:prstDash val="sysDot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163931" y="580882"/>
            <a:ext cx="4759420" cy="9103409"/>
          </a:xfrm>
          <a:custGeom>
            <a:avLst/>
            <a:gdLst/>
            <a:ahLst/>
            <a:cxnLst/>
            <a:rect l="l" t="t" r="r" b="b"/>
            <a:pathLst>
              <a:path w="4759420" h="9103409">
                <a:moveTo>
                  <a:pt x="0" y="0"/>
                </a:moveTo>
                <a:lnTo>
                  <a:pt x="4759421" y="0"/>
                </a:lnTo>
                <a:lnTo>
                  <a:pt x="4759421" y="9103409"/>
                </a:lnTo>
                <a:lnTo>
                  <a:pt x="0" y="9103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248" t="-6380" r="-57840" b="-5548"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4505916" y="5165427"/>
            <a:ext cx="0" cy="2987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3394534" y="3540206"/>
            <a:ext cx="2184663" cy="2301770"/>
            <a:chOff x="0" y="0"/>
            <a:chExt cx="2912884" cy="306902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56143"/>
              <a:ext cx="2912884" cy="291288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55F1D">
                  <a:alpha val="75686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63500" y="0"/>
              <a:ext cx="2750127" cy="2018503"/>
            </a:xfrm>
            <a:custGeom>
              <a:avLst/>
              <a:gdLst/>
              <a:ahLst/>
              <a:cxnLst/>
              <a:rect l="l" t="t" r="r" b="b"/>
              <a:pathLst>
                <a:path w="2750127" h="2018503">
                  <a:moveTo>
                    <a:pt x="0" y="0"/>
                  </a:moveTo>
                  <a:lnTo>
                    <a:pt x="2750127" y="0"/>
                  </a:lnTo>
                  <a:lnTo>
                    <a:pt x="2750127" y="2018503"/>
                  </a:lnTo>
                  <a:lnTo>
                    <a:pt x="0" y="201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6245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94724" y="2105749"/>
              <a:ext cx="1568615" cy="528687"/>
            </a:xfrm>
            <a:custGeom>
              <a:avLst/>
              <a:gdLst/>
              <a:ahLst/>
              <a:cxnLst/>
              <a:rect l="l" t="t" r="r" b="b"/>
              <a:pathLst>
                <a:path w="1568615" h="528687">
                  <a:moveTo>
                    <a:pt x="0" y="0"/>
                  </a:moveTo>
                  <a:lnTo>
                    <a:pt x="1568615" y="0"/>
                  </a:lnTo>
                  <a:lnTo>
                    <a:pt x="1568615" y="528687"/>
                  </a:lnTo>
                  <a:lnTo>
                    <a:pt x="0" y="528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5064" t="-690539" r="-96297" b="-133272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8" name="Freeform 18"/>
          <p:cNvSpPr/>
          <p:nvPr/>
        </p:nvSpPr>
        <p:spPr>
          <a:xfrm>
            <a:off x="4672948" y="5203787"/>
            <a:ext cx="83926" cy="222272"/>
          </a:xfrm>
          <a:custGeom>
            <a:avLst/>
            <a:gdLst/>
            <a:ahLst/>
            <a:cxnLst/>
            <a:rect l="l" t="t" r="r" b="b"/>
            <a:pathLst>
              <a:path w="83926" h="222272">
                <a:moveTo>
                  <a:pt x="0" y="0"/>
                </a:moveTo>
                <a:lnTo>
                  <a:pt x="83926" y="0"/>
                </a:lnTo>
                <a:lnTo>
                  <a:pt x="83926" y="222272"/>
                </a:lnTo>
                <a:lnTo>
                  <a:pt x="0" y="222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36049" t="-1277026" r="-1855671" b="-281221"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2894646" y="6278389"/>
            <a:ext cx="3268407" cy="772532"/>
          </a:xfrm>
          <a:custGeom>
            <a:avLst/>
            <a:gdLst/>
            <a:ahLst/>
            <a:cxnLst/>
            <a:rect l="l" t="t" r="r" b="b"/>
            <a:pathLst>
              <a:path w="3268407" h="772532">
                <a:moveTo>
                  <a:pt x="0" y="0"/>
                </a:moveTo>
                <a:lnTo>
                  <a:pt x="3268407" y="0"/>
                </a:lnTo>
                <a:lnTo>
                  <a:pt x="3268407" y="772533"/>
                </a:lnTo>
                <a:lnTo>
                  <a:pt x="0" y="772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298089" y="1780239"/>
            <a:ext cx="8403814" cy="7025748"/>
            <a:chOff x="0" y="0"/>
            <a:chExt cx="2213350" cy="18504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13350" cy="1850403"/>
            </a:xfrm>
            <a:custGeom>
              <a:avLst/>
              <a:gdLst/>
              <a:ahLst/>
              <a:cxnLst/>
              <a:rect l="l" t="t" r="r" b="b"/>
              <a:pathLst>
                <a:path w="2213350" h="1850403">
                  <a:moveTo>
                    <a:pt x="46983" y="0"/>
                  </a:moveTo>
                  <a:lnTo>
                    <a:pt x="2166367" y="0"/>
                  </a:lnTo>
                  <a:cubicBezTo>
                    <a:pt x="2178828" y="0"/>
                    <a:pt x="2190778" y="4950"/>
                    <a:pt x="2199589" y="13761"/>
                  </a:cubicBezTo>
                  <a:cubicBezTo>
                    <a:pt x="2208400" y="22572"/>
                    <a:pt x="2213350" y="34522"/>
                    <a:pt x="2213350" y="46983"/>
                  </a:cubicBezTo>
                  <a:lnTo>
                    <a:pt x="2213350" y="1803419"/>
                  </a:lnTo>
                  <a:cubicBezTo>
                    <a:pt x="2213350" y="1815880"/>
                    <a:pt x="2208400" y="1827830"/>
                    <a:pt x="2199589" y="1836642"/>
                  </a:cubicBezTo>
                  <a:cubicBezTo>
                    <a:pt x="2190778" y="1845453"/>
                    <a:pt x="2178828" y="1850403"/>
                    <a:pt x="2166367" y="1850403"/>
                  </a:cubicBezTo>
                  <a:lnTo>
                    <a:pt x="46983" y="1850403"/>
                  </a:lnTo>
                  <a:cubicBezTo>
                    <a:pt x="34522" y="1850403"/>
                    <a:pt x="22572" y="1845453"/>
                    <a:pt x="13761" y="1836642"/>
                  </a:cubicBezTo>
                  <a:cubicBezTo>
                    <a:pt x="4950" y="1827830"/>
                    <a:pt x="0" y="1815880"/>
                    <a:pt x="0" y="1803419"/>
                  </a:cubicBezTo>
                  <a:lnTo>
                    <a:pt x="0" y="46983"/>
                  </a:lnTo>
                  <a:cubicBezTo>
                    <a:pt x="0" y="34522"/>
                    <a:pt x="4950" y="22572"/>
                    <a:pt x="13761" y="13761"/>
                  </a:cubicBezTo>
                  <a:cubicBezTo>
                    <a:pt x="22572" y="4950"/>
                    <a:pt x="34522" y="0"/>
                    <a:pt x="46983" y="0"/>
                  </a:cubicBezTo>
                  <a:close/>
                </a:path>
              </a:pathLst>
            </a:custGeom>
            <a:solidFill>
              <a:srgbClr val="141223">
                <a:alpha val="34902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213350" cy="1888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246361" y="6430789"/>
            <a:ext cx="2538159" cy="53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3"/>
              </a:lnSpc>
            </a:pPr>
            <a:r>
              <a:rPr lang="en-US" sz="4359" b="1" spc="-270">
                <a:solidFill>
                  <a:srgbClr val="5B40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MUSEBEE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92057" y="3868733"/>
            <a:ext cx="8015878" cy="274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0"/>
              </a:lnSpc>
              <a:spcBef>
                <a:spcPct val="0"/>
              </a:spcBef>
            </a:pPr>
            <a:r>
              <a:rPr lang="en-US" sz="529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Welcome to our AI based Ticket booking site for Museum!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0025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65077" y="1028700"/>
            <a:ext cx="3963826" cy="8383957"/>
            <a:chOff x="0" y="0"/>
            <a:chExt cx="1043971" cy="2208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3971" cy="2208120"/>
            </a:xfrm>
            <a:custGeom>
              <a:avLst/>
              <a:gdLst/>
              <a:ahLst/>
              <a:cxnLst/>
              <a:rect l="l" t="t" r="r" b="b"/>
              <a:pathLst>
                <a:path w="1043971" h="2208120">
                  <a:moveTo>
                    <a:pt x="0" y="0"/>
                  </a:moveTo>
                  <a:lnTo>
                    <a:pt x="1043971" y="0"/>
                  </a:lnTo>
                  <a:lnTo>
                    <a:pt x="1043971" y="2208120"/>
                  </a:lnTo>
                  <a:lnTo>
                    <a:pt x="0" y="2208120"/>
                  </a:lnTo>
                  <a:close/>
                </a:path>
              </a:pathLst>
            </a:custGeom>
            <a:solidFill>
              <a:srgbClr val="E3D2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3971" cy="2246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78737" y="4431440"/>
            <a:ext cx="3625177" cy="369109"/>
          </a:xfrm>
          <a:custGeom>
            <a:avLst/>
            <a:gdLst/>
            <a:ahLst/>
            <a:cxnLst/>
            <a:rect l="l" t="t" r="r" b="b"/>
            <a:pathLst>
              <a:path w="3625177" h="369109">
                <a:moveTo>
                  <a:pt x="0" y="0"/>
                </a:moveTo>
                <a:lnTo>
                  <a:pt x="3625176" y="0"/>
                </a:lnTo>
                <a:lnTo>
                  <a:pt x="3625176" y="369109"/>
                </a:lnTo>
                <a:lnTo>
                  <a:pt x="0" y="369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2678737" y="5506734"/>
            <a:ext cx="79749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5490315" y="5487684"/>
            <a:ext cx="79749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2776165" y="4912360"/>
            <a:ext cx="122575" cy="175107"/>
          </a:xfrm>
          <a:custGeom>
            <a:avLst/>
            <a:gdLst/>
            <a:ahLst/>
            <a:cxnLst/>
            <a:rect l="l" t="t" r="r" b="b"/>
            <a:pathLst>
              <a:path w="122575" h="175107">
                <a:moveTo>
                  <a:pt x="0" y="0"/>
                </a:moveTo>
                <a:lnTo>
                  <a:pt x="122575" y="0"/>
                </a:lnTo>
                <a:lnTo>
                  <a:pt x="122575" y="175107"/>
                </a:lnTo>
                <a:lnTo>
                  <a:pt x="0" y="1751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757115" y="5916744"/>
            <a:ext cx="1062487" cy="106248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5F1D">
                <a:alpha val="6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15747" y="5916744"/>
            <a:ext cx="1062487" cy="106248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5F1D">
                <a:alpha val="6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073484" y="5942027"/>
            <a:ext cx="1062487" cy="106248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5F1D">
                <a:alpha val="6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818402" y="5900501"/>
            <a:ext cx="897320" cy="1104013"/>
          </a:xfrm>
          <a:custGeom>
            <a:avLst/>
            <a:gdLst/>
            <a:ahLst/>
            <a:cxnLst/>
            <a:rect l="l" t="t" r="r" b="b"/>
            <a:pathLst>
              <a:path w="897320" h="1104013">
                <a:moveTo>
                  <a:pt x="0" y="0"/>
                </a:moveTo>
                <a:lnTo>
                  <a:pt x="897320" y="0"/>
                </a:lnTo>
                <a:lnTo>
                  <a:pt x="897320" y="1104013"/>
                </a:lnTo>
                <a:lnTo>
                  <a:pt x="0" y="1104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2615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042195" y="531745"/>
            <a:ext cx="4853976" cy="9356861"/>
          </a:xfrm>
          <a:custGeom>
            <a:avLst/>
            <a:gdLst/>
            <a:ahLst/>
            <a:cxnLst/>
            <a:rect l="l" t="t" r="r" b="b"/>
            <a:pathLst>
              <a:path w="4853976" h="9356861">
                <a:moveTo>
                  <a:pt x="0" y="0"/>
                </a:moveTo>
                <a:lnTo>
                  <a:pt x="4853975" y="0"/>
                </a:lnTo>
                <a:lnTo>
                  <a:pt x="4853975" y="9356860"/>
                </a:lnTo>
                <a:lnTo>
                  <a:pt x="0" y="93568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938" t="-5522" r="-57990" b="-4418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724616" y="7071189"/>
            <a:ext cx="1062487" cy="1062487"/>
            <a:chOff x="0" y="0"/>
            <a:chExt cx="1416650" cy="1416650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416650" cy="141665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55F1D">
                  <a:alpha val="69804"/>
                </a:srgbClr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221024" y="57248"/>
              <a:ext cx="1029876" cy="1302154"/>
            </a:xfrm>
            <a:custGeom>
              <a:avLst/>
              <a:gdLst/>
              <a:ahLst/>
              <a:cxnLst/>
              <a:rect l="l" t="t" r="r" b="b"/>
              <a:pathLst>
                <a:path w="1029876" h="1302154">
                  <a:moveTo>
                    <a:pt x="0" y="0"/>
                  </a:moveTo>
                  <a:lnTo>
                    <a:pt x="1029876" y="0"/>
                  </a:lnTo>
                  <a:lnTo>
                    <a:pt x="1029876" y="1302154"/>
                  </a:lnTo>
                  <a:lnTo>
                    <a:pt x="0" y="1302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2351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3915299" y="7076025"/>
            <a:ext cx="1062487" cy="106248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5F1D">
                <a:alpha val="6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083009" y="7076025"/>
            <a:ext cx="1062487" cy="106248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5F1D">
                <a:alpha val="6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5161691" y="7071189"/>
            <a:ext cx="983805" cy="1029658"/>
          </a:xfrm>
          <a:custGeom>
            <a:avLst/>
            <a:gdLst/>
            <a:ahLst/>
            <a:cxnLst/>
            <a:rect l="l" t="t" r="r" b="b"/>
            <a:pathLst>
              <a:path w="983805" h="1029658">
                <a:moveTo>
                  <a:pt x="0" y="0"/>
                </a:moveTo>
                <a:lnTo>
                  <a:pt x="983805" y="0"/>
                </a:lnTo>
                <a:lnTo>
                  <a:pt x="983805" y="1029658"/>
                </a:lnTo>
                <a:lnTo>
                  <a:pt x="0" y="1029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7957" r="-89492"/>
            </a:stretch>
          </a:blipFill>
          <a:ln cap="sq">
            <a:noFill/>
            <a:prstDash val="solid"/>
            <a:miter/>
          </a:ln>
        </p:spPr>
      </p:sp>
      <p:sp>
        <p:nvSpPr>
          <p:cNvPr id="33" name="Freeform 33"/>
          <p:cNvSpPr/>
          <p:nvPr/>
        </p:nvSpPr>
        <p:spPr>
          <a:xfrm>
            <a:off x="3974481" y="6994989"/>
            <a:ext cx="1003306" cy="1186228"/>
          </a:xfrm>
          <a:custGeom>
            <a:avLst/>
            <a:gdLst/>
            <a:ahLst/>
            <a:cxnLst/>
            <a:rect l="l" t="t" r="r" b="b"/>
            <a:pathLst>
              <a:path w="1003306" h="1186228">
                <a:moveTo>
                  <a:pt x="0" y="0"/>
                </a:moveTo>
                <a:lnTo>
                  <a:pt x="1003305" y="0"/>
                </a:lnTo>
                <a:lnTo>
                  <a:pt x="1003305" y="1186228"/>
                </a:lnTo>
                <a:lnTo>
                  <a:pt x="0" y="1186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9000"/>
            </a:blip>
            <a:stretch>
              <a:fillRect l="-114432" t="-6386" r="-119010"/>
            </a:stretch>
          </a:blipFill>
          <a:ln cap="sq">
            <a:noFill/>
            <a:prstDash val="solid"/>
            <a:miter/>
          </a:ln>
        </p:spPr>
      </p:sp>
      <p:sp>
        <p:nvSpPr>
          <p:cNvPr id="34" name="Freeform 34"/>
          <p:cNvSpPr/>
          <p:nvPr/>
        </p:nvSpPr>
        <p:spPr>
          <a:xfrm>
            <a:off x="3982426" y="5904479"/>
            <a:ext cx="890134" cy="1096058"/>
          </a:xfrm>
          <a:custGeom>
            <a:avLst/>
            <a:gdLst/>
            <a:ahLst/>
            <a:cxnLst/>
            <a:rect l="l" t="t" r="r" b="b"/>
            <a:pathLst>
              <a:path w="890134" h="1096058">
                <a:moveTo>
                  <a:pt x="0" y="0"/>
                </a:moveTo>
                <a:lnTo>
                  <a:pt x="890134" y="0"/>
                </a:lnTo>
                <a:lnTo>
                  <a:pt x="890134" y="1096058"/>
                </a:lnTo>
                <a:lnTo>
                  <a:pt x="0" y="1096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9950" r="-116470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5127910" y="5935388"/>
            <a:ext cx="907710" cy="1075764"/>
          </a:xfrm>
          <a:custGeom>
            <a:avLst/>
            <a:gdLst/>
            <a:ahLst/>
            <a:cxnLst/>
            <a:rect l="l" t="t" r="r" b="b"/>
            <a:pathLst>
              <a:path w="907710" h="1075764">
                <a:moveTo>
                  <a:pt x="0" y="0"/>
                </a:moveTo>
                <a:lnTo>
                  <a:pt x="907710" y="0"/>
                </a:lnTo>
                <a:lnTo>
                  <a:pt x="907710" y="1075764"/>
                </a:lnTo>
                <a:lnTo>
                  <a:pt x="0" y="10757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9114" r="-5059"/>
            </a:stretch>
          </a:blipFill>
          <a:ln cap="sq">
            <a:noFill/>
            <a:prstDash val="solid"/>
            <a:miter/>
          </a:ln>
        </p:spPr>
      </p:sp>
      <p:sp>
        <p:nvSpPr>
          <p:cNvPr id="36" name="Freeform 36"/>
          <p:cNvSpPr/>
          <p:nvPr/>
        </p:nvSpPr>
        <p:spPr>
          <a:xfrm>
            <a:off x="2734141" y="1407671"/>
            <a:ext cx="433185" cy="433185"/>
          </a:xfrm>
          <a:custGeom>
            <a:avLst/>
            <a:gdLst/>
            <a:ahLst/>
            <a:cxnLst/>
            <a:rect l="l" t="t" r="r" b="b"/>
            <a:pathLst>
              <a:path w="433185" h="433185">
                <a:moveTo>
                  <a:pt x="0" y="0"/>
                </a:moveTo>
                <a:lnTo>
                  <a:pt x="433185" y="0"/>
                </a:lnTo>
                <a:lnTo>
                  <a:pt x="433185" y="433185"/>
                </a:lnTo>
                <a:lnTo>
                  <a:pt x="0" y="4331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7" name="Group 37"/>
          <p:cNvGrpSpPr/>
          <p:nvPr/>
        </p:nvGrpSpPr>
        <p:grpSpPr>
          <a:xfrm>
            <a:off x="5324048" y="1445771"/>
            <a:ext cx="908823" cy="376035"/>
            <a:chOff x="0" y="0"/>
            <a:chExt cx="279597" cy="11568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9597" cy="115686"/>
            </a:xfrm>
            <a:custGeom>
              <a:avLst/>
              <a:gdLst/>
              <a:ahLst/>
              <a:cxnLst/>
              <a:rect l="l" t="t" r="r" b="b"/>
              <a:pathLst>
                <a:path w="279597" h="115686">
                  <a:moveTo>
                    <a:pt x="57843" y="0"/>
                  </a:moveTo>
                  <a:lnTo>
                    <a:pt x="221754" y="0"/>
                  </a:lnTo>
                  <a:cubicBezTo>
                    <a:pt x="237095" y="0"/>
                    <a:pt x="251808" y="6094"/>
                    <a:pt x="262655" y="16942"/>
                  </a:cubicBezTo>
                  <a:cubicBezTo>
                    <a:pt x="273503" y="27790"/>
                    <a:pt x="279597" y="42502"/>
                    <a:pt x="279597" y="57843"/>
                  </a:cubicBezTo>
                  <a:lnTo>
                    <a:pt x="279597" y="57843"/>
                  </a:lnTo>
                  <a:cubicBezTo>
                    <a:pt x="279597" y="89789"/>
                    <a:pt x="253700" y="115686"/>
                    <a:pt x="221754" y="115686"/>
                  </a:cubicBezTo>
                  <a:lnTo>
                    <a:pt x="57843" y="115686"/>
                  </a:lnTo>
                  <a:cubicBezTo>
                    <a:pt x="25897" y="115686"/>
                    <a:pt x="0" y="89789"/>
                    <a:pt x="0" y="57843"/>
                  </a:cubicBezTo>
                  <a:lnTo>
                    <a:pt x="0" y="57843"/>
                  </a:lnTo>
                  <a:cubicBezTo>
                    <a:pt x="0" y="25897"/>
                    <a:pt x="25897" y="0"/>
                    <a:pt x="57843" y="0"/>
                  </a:cubicBezTo>
                  <a:close/>
                </a:path>
              </a:pathLst>
            </a:custGeom>
            <a:solidFill>
              <a:srgbClr val="F5F5F5">
                <a:alpha val="6196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279597" cy="153786"/>
            </a:xfrm>
            <a:prstGeom prst="rect">
              <a:avLst/>
            </a:prstGeom>
          </p:spPr>
          <p:txBody>
            <a:bodyPr lIns="43489" tIns="43489" rIns="43489" bIns="43489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386529" y="1505640"/>
            <a:ext cx="237248" cy="237248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38691" r="-38691"/>
              </a:stretch>
            </a:blipFill>
            <a:ln w="2857" cap="sq">
              <a:solidFill>
                <a:srgbClr val="505050"/>
              </a:solidFill>
              <a:prstDash val="solid"/>
              <a:miter/>
            </a:ln>
          </p:spPr>
        </p:sp>
      </p:grpSp>
      <p:sp>
        <p:nvSpPr>
          <p:cNvPr id="42" name="Freeform 42"/>
          <p:cNvSpPr/>
          <p:nvPr/>
        </p:nvSpPr>
        <p:spPr>
          <a:xfrm>
            <a:off x="5976692" y="1598383"/>
            <a:ext cx="168804" cy="100984"/>
          </a:xfrm>
          <a:custGeom>
            <a:avLst/>
            <a:gdLst/>
            <a:ahLst/>
            <a:cxnLst/>
            <a:rect l="l" t="t" r="r" b="b"/>
            <a:pathLst>
              <a:path w="168804" h="100984">
                <a:moveTo>
                  <a:pt x="0" y="0"/>
                </a:moveTo>
                <a:lnTo>
                  <a:pt x="168804" y="0"/>
                </a:lnTo>
                <a:lnTo>
                  <a:pt x="168804" y="100984"/>
                </a:lnTo>
                <a:lnTo>
                  <a:pt x="0" y="1009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4196"/>
            </a:stretch>
          </a:blipFill>
        </p:spPr>
      </p:sp>
      <p:sp>
        <p:nvSpPr>
          <p:cNvPr id="43" name="Freeform 43"/>
          <p:cNvSpPr/>
          <p:nvPr/>
        </p:nvSpPr>
        <p:spPr>
          <a:xfrm flipH="1" flipV="1">
            <a:off x="4011482" y="8381242"/>
            <a:ext cx="1469308" cy="550265"/>
          </a:xfrm>
          <a:custGeom>
            <a:avLst/>
            <a:gdLst/>
            <a:ahLst/>
            <a:cxnLst/>
            <a:rect l="l" t="t" r="r" b="b"/>
            <a:pathLst>
              <a:path w="1469308" h="550265">
                <a:moveTo>
                  <a:pt x="1469308" y="550264"/>
                </a:moveTo>
                <a:lnTo>
                  <a:pt x="0" y="550264"/>
                </a:lnTo>
                <a:lnTo>
                  <a:pt x="0" y="0"/>
                </a:lnTo>
                <a:lnTo>
                  <a:pt x="1469308" y="0"/>
                </a:lnTo>
                <a:lnTo>
                  <a:pt x="1469308" y="550264"/>
                </a:lnTo>
                <a:close/>
              </a:path>
            </a:pathLst>
          </a:custGeom>
          <a:blipFill>
            <a:blip r:embed="rId15">
              <a:alphaModFix amt="6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Freeform 44"/>
          <p:cNvSpPr/>
          <p:nvPr/>
        </p:nvSpPr>
        <p:spPr>
          <a:xfrm>
            <a:off x="5490315" y="8576662"/>
            <a:ext cx="659247" cy="659247"/>
          </a:xfrm>
          <a:custGeom>
            <a:avLst/>
            <a:gdLst/>
            <a:ahLst/>
            <a:cxnLst/>
            <a:rect l="l" t="t" r="r" b="b"/>
            <a:pathLst>
              <a:path w="659247" h="659247">
                <a:moveTo>
                  <a:pt x="0" y="0"/>
                </a:moveTo>
                <a:lnTo>
                  <a:pt x="659247" y="0"/>
                </a:lnTo>
                <a:lnTo>
                  <a:pt x="659247" y="659247"/>
                </a:lnTo>
                <a:lnTo>
                  <a:pt x="0" y="65924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8298089" y="1780239"/>
            <a:ext cx="8403814" cy="7025748"/>
            <a:chOff x="0" y="0"/>
            <a:chExt cx="2213350" cy="185040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213350" cy="1850403"/>
            </a:xfrm>
            <a:custGeom>
              <a:avLst/>
              <a:gdLst/>
              <a:ahLst/>
              <a:cxnLst/>
              <a:rect l="l" t="t" r="r" b="b"/>
              <a:pathLst>
                <a:path w="2213350" h="1850403">
                  <a:moveTo>
                    <a:pt x="46983" y="0"/>
                  </a:moveTo>
                  <a:lnTo>
                    <a:pt x="2166367" y="0"/>
                  </a:lnTo>
                  <a:cubicBezTo>
                    <a:pt x="2178828" y="0"/>
                    <a:pt x="2190778" y="4950"/>
                    <a:pt x="2199589" y="13761"/>
                  </a:cubicBezTo>
                  <a:cubicBezTo>
                    <a:pt x="2208400" y="22572"/>
                    <a:pt x="2213350" y="34522"/>
                    <a:pt x="2213350" y="46983"/>
                  </a:cubicBezTo>
                  <a:lnTo>
                    <a:pt x="2213350" y="1803419"/>
                  </a:lnTo>
                  <a:cubicBezTo>
                    <a:pt x="2213350" y="1815880"/>
                    <a:pt x="2208400" y="1827830"/>
                    <a:pt x="2199589" y="1836642"/>
                  </a:cubicBezTo>
                  <a:cubicBezTo>
                    <a:pt x="2190778" y="1845453"/>
                    <a:pt x="2178828" y="1850403"/>
                    <a:pt x="2166367" y="1850403"/>
                  </a:cubicBezTo>
                  <a:lnTo>
                    <a:pt x="46983" y="1850403"/>
                  </a:lnTo>
                  <a:cubicBezTo>
                    <a:pt x="34522" y="1850403"/>
                    <a:pt x="22572" y="1845453"/>
                    <a:pt x="13761" y="1836642"/>
                  </a:cubicBezTo>
                  <a:cubicBezTo>
                    <a:pt x="4950" y="1827830"/>
                    <a:pt x="0" y="1815880"/>
                    <a:pt x="0" y="1803419"/>
                  </a:cubicBezTo>
                  <a:lnTo>
                    <a:pt x="0" y="46983"/>
                  </a:lnTo>
                  <a:cubicBezTo>
                    <a:pt x="0" y="34522"/>
                    <a:pt x="4950" y="22572"/>
                    <a:pt x="13761" y="13761"/>
                  </a:cubicBezTo>
                  <a:cubicBezTo>
                    <a:pt x="22572" y="4950"/>
                    <a:pt x="34522" y="0"/>
                    <a:pt x="46983" y="0"/>
                  </a:cubicBezTo>
                  <a:close/>
                </a:path>
              </a:pathLst>
            </a:custGeom>
            <a:solidFill>
              <a:srgbClr val="141223">
                <a:alpha val="34902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2213350" cy="1888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955353" y="4454446"/>
            <a:ext cx="323098" cy="323098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5987895" y="4486987"/>
            <a:ext cx="258015" cy="258015"/>
          </a:xfrm>
          <a:custGeom>
            <a:avLst/>
            <a:gdLst/>
            <a:ahLst/>
            <a:cxnLst/>
            <a:rect l="l" t="t" r="r" b="b"/>
            <a:pathLst>
              <a:path w="258015" h="258015">
                <a:moveTo>
                  <a:pt x="0" y="0"/>
                </a:moveTo>
                <a:lnTo>
                  <a:pt x="258015" y="0"/>
                </a:lnTo>
                <a:lnTo>
                  <a:pt x="258015" y="258015"/>
                </a:lnTo>
                <a:lnTo>
                  <a:pt x="0" y="25801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2612620" y="1898006"/>
            <a:ext cx="3609076" cy="237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1"/>
              </a:lnSpc>
              <a:spcBef>
                <a:spcPct val="0"/>
              </a:spcBef>
            </a:pPr>
            <a:r>
              <a:rPr lang="en-US" sz="450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Where would you like to visit?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58602" y="5309567"/>
            <a:ext cx="166544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Popular cities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978708" y="4883785"/>
            <a:ext cx="8666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40504"/>
                </a:solidFill>
                <a:latin typeface="Comic Sans"/>
                <a:ea typeface="Comic Sans"/>
                <a:cs typeface="Comic Sans"/>
                <a:sym typeface="Comic Sans"/>
              </a:rPr>
              <a:t>Auto detect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081512" y="4422847"/>
            <a:ext cx="945356" cy="32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  <a:spcBef>
                <a:spcPct val="0"/>
              </a:spcBef>
            </a:pPr>
            <a:r>
              <a:rPr lang="en-US" sz="1666" spc="10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Kolkata |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470267" y="1427761"/>
            <a:ext cx="616385" cy="32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</a:pPr>
            <a:r>
              <a:rPr lang="en-US" sz="1868" b="1">
                <a:solidFill>
                  <a:srgbClr val="505050">
                    <a:alpha val="87843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225677" y="8500575"/>
            <a:ext cx="921974" cy="254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6"/>
              </a:lnSpc>
            </a:pPr>
            <a:r>
              <a:rPr lang="en-US" sz="1340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TAP TO CHAT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836481" y="8610533"/>
            <a:ext cx="280421" cy="18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"/>
              </a:lnSpc>
            </a:pPr>
            <a:r>
              <a:rPr lang="en-US" sz="551" b="1" i="1" spc="33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May</a:t>
            </a:r>
          </a:p>
          <a:p>
            <a:pPr algn="ctr">
              <a:lnSpc>
                <a:spcPts val="772"/>
              </a:lnSpc>
            </a:pPr>
            <a:r>
              <a:rPr lang="en-US" sz="551" b="1" i="1" spc="33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 Help!!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82193" y="8912456"/>
            <a:ext cx="267368" cy="19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"/>
              </a:lnSpc>
            </a:pPr>
            <a:r>
              <a:rPr lang="en-US" sz="600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Bot !!</a:t>
            </a:r>
          </a:p>
          <a:p>
            <a:pPr algn="ctr">
              <a:lnSpc>
                <a:spcPts val="841"/>
              </a:lnSpc>
            </a:pPr>
            <a:endParaRPr lang="en-US" sz="600" b="1" i="1">
              <a:solidFill>
                <a:srgbClr val="000000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5874086" y="9064714"/>
            <a:ext cx="178667" cy="8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"/>
              </a:lnSpc>
            </a:pPr>
            <a:r>
              <a:rPr lang="en-US" sz="500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Hey !!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667820" y="2284353"/>
            <a:ext cx="8003764" cy="560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47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can select their language and city or choose popular options for a quick search. The "Tap to Chat" feature connects them to the AI chatbot for seamless, personalized ticket booking.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65077" y="1028700"/>
            <a:ext cx="3963826" cy="8383957"/>
            <a:chOff x="0" y="0"/>
            <a:chExt cx="1043971" cy="2208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3971" cy="2208120"/>
            </a:xfrm>
            <a:custGeom>
              <a:avLst/>
              <a:gdLst/>
              <a:ahLst/>
              <a:cxnLst/>
              <a:rect l="l" t="t" r="r" b="b"/>
              <a:pathLst>
                <a:path w="1043971" h="2208120">
                  <a:moveTo>
                    <a:pt x="0" y="0"/>
                  </a:moveTo>
                  <a:lnTo>
                    <a:pt x="1043971" y="0"/>
                  </a:lnTo>
                  <a:lnTo>
                    <a:pt x="1043971" y="2208120"/>
                  </a:lnTo>
                  <a:lnTo>
                    <a:pt x="0" y="2208120"/>
                  </a:lnTo>
                  <a:close/>
                </a:path>
              </a:pathLst>
            </a:custGeom>
            <a:solidFill>
              <a:srgbClr val="CBC2B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3971" cy="2246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56100" y="477552"/>
            <a:ext cx="4903188" cy="9610468"/>
          </a:xfrm>
          <a:custGeom>
            <a:avLst/>
            <a:gdLst/>
            <a:ahLst/>
            <a:cxnLst/>
            <a:rect l="l" t="t" r="r" b="b"/>
            <a:pathLst>
              <a:path w="4903188" h="9610468">
                <a:moveTo>
                  <a:pt x="0" y="0"/>
                </a:moveTo>
                <a:lnTo>
                  <a:pt x="4903189" y="0"/>
                </a:lnTo>
                <a:lnTo>
                  <a:pt x="4903189" y="9610468"/>
                </a:lnTo>
                <a:lnTo>
                  <a:pt x="0" y="96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756" t="-4969" r="-57045" b="-207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57707" y="1382545"/>
            <a:ext cx="433185" cy="433185"/>
          </a:xfrm>
          <a:custGeom>
            <a:avLst/>
            <a:gdLst/>
            <a:ahLst/>
            <a:cxnLst/>
            <a:rect l="l" t="t" r="r" b="b"/>
            <a:pathLst>
              <a:path w="433185" h="433185">
                <a:moveTo>
                  <a:pt x="0" y="0"/>
                </a:moveTo>
                <a:lnTo>
                  <a:pt x="433186" y="0"/>
                </a:lnTo>
                <a:lnTo>
                  <a:pt x="433186" y="433185"/>
                </a:lnTo>
                <a:lnTo>
                  <a:pt x="0" y="433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066549" y="5026873"/>
            <a:ext cx="3491257" cy="1244600"/>
            <a:chOff x="0" y="0"/>
            <a:chExt cx="919508" cy="3277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9508" cy="327796"/>
            </a:xfrm>
            <a:custGeom>
              <a:avLst/>
              <a:gdLst/>
              <a:ahLst/>
              <a:cxnLst/>
              <a:rect l="l" t="t" r="r" b="b"/>
              <a:pathLst>
                <a:path w="919508" h="327796">
                  <a:moveTo>
                    <a:pt x="0" y="0"/>
                  </a:moveTo>
                  <a:lnTo>
                    <a:pt x="919508" y="0"/>
                  </a:lnTo>
                  <a:lnTo>
                    <a:pt x="919508" y="327796"/>
                  </a:lnTo>
                  <a:lnTo>
                    <a:pt x="0" y="327796"/>
                  </a:lnTo>
                  <a:close/>
                </a:path>
              </a:pathLst>
            </a:custGeom>
            <a:solidFill>
              <a:srgbClr val="A55F1D">
                <a:alpha val="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19508" cy="365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36224" y="2700633"/>
            <a:ext cx="3399362" cy="2767349"/>
            <a:chOff x="0" y="0"/>
            <a:chExt cx="895305" cy="7288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5305" cy="728849"/>
            </a:xfrm>
            <a:custGeom>
              <a:avLst/>
              <a:gdLst/>
              <a:ahLst/>
              <a:cxnLst/>
              <a:rect l="l" t="t" r="r" b="b"/>
              <a:pathLst>
                <a:path w="895305" h="728849">
                  <a:moveTo>
                    <a:pt x="77434" y="0"/>
                  </a:moveTo>
                  <a:lnTo>
                    <a:pt x="817872" y="0"/>
                  </a:lnTo>
                  <a:cubicBezTo>
                    <a:pt x="838408" y="0"/>
                    <a:pt x="858104" y="8158"/>
                    <a:pt x="872626" y="22680"/>
                  </a:cubicBezTo>
                  <a:cubicBezTo>
                    <a:pt x="887147" y="37201"/>
                    <a:pt x="895305" y="56897"/>
                    <a:pt x="895305" y="77434"/>
                  </a:cubicBezTo>
                  <a:lnTo>
                    <a:pt x="895305" y="651415"/>
                  </a:lnTo>
                  <a:cubicBezTo>
                    <a:pt x="895305" y="671952"/>
                    <a:pt x="887147" y="691648"/>
                    <a:pt x="872626" y="706169"/>
                  </a:cubicBezTo>
                  <a:cubicBezTo>
                    <a:pt x="858104" y="720691"/>
                    <a:pt x="838408" y="728849"/>
                    <a:pt x="817872" y="728849"/>
                  </a:cubicBezTo>
                  <a:lnTo>
                    <a:pt x="77434" y="728849"/>
                  </a:lnTo>
                  <a:cubicBezTo>
                    <a:pt x="34668" y="728849"/>
                    <a:pt x="0" y="694181"/>
                    <a:pt x="0" y="651415"/>
                  </a:cubicBezTo>
                  <a:lnTo>
                    <a:pt x="0" y="77434"/>
                  </a:lnTo>
                  <a:cubicBezTo>
                    <a:pt x="0" y="56897"/>
                    <a:pt x="8158" y="37201"/>
                    <a:pt x="22680" y="22680"/>
                  </a:cubicBezTo>
                  <a:cubicBezTo>
                    <a:pt x="37201" y="8158"/>
                    <a:pt x="56897" y="0"/>
                    <a:pt x="77434" y="0"/>
                  </a:cubicBezTo>
                  <a:close/>
                </a:path>
              </a:pathLst>
            </a:custGeom>
            <a:solidFill>
              <a:srgbClr val="A55F1D">
                <a:alpha val="6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95305" cy="766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66316" y="2877807"/>
            <a:ext cx="2939179" cy="1957062"/>
            <a:chOff x="0" y="0"/>
            <a:chExt cx="774105" cy="5154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4105" cy="515440"/>
            </a:xfrm>
            <a:custGeom>
              <a:avLst/>
              <a:gdLst/>
              <a:ahLst/>
              <a:cxnLst/>
              <a:rect l="l" t="t" r="r" b="b"/>
              <a:pathLst>
                <a:path w="774105" h="515440">
                  <a:moveTo>
                    <a:pt x="79021" y="0"/>
                  </a:moveTo>
                  <a:lnTo>
                    <a:pt x="695083" y="0"/>
                  </a:lnTo>
                  <a:cubicBezTo>
                    <a:pt x="716041" y="0"/>
                    <a:pt x="736140" y="8325"/>
                    <a:pt x="750960" y="23145"/>
                  </a:cubicBezTo>
                  <a:cubicBezTo>
                    <a:pt x="765779" y="37964"/>
                    <a:pt x="774105" y="58064"/>
                    <a:pt x="774105" y="79021"/>
                  </a:cubicBezTo>
                  <a:lnTo>
                    <a:pt x="774105" y="436419"/>
                  </a:lnTo>
                  <a:cubicBezTo>
                    <a:pt x="774105" y="480061"/>
                    <a:pt x="738726" y="515440"/>
                    <a:pt x="695083" y="515440"/>
                  </a:cubicBezTo>
                  <a:lnTo>
                    <a:pt x="79021" y="515440"/>
                  </a:lnTo>
                  <a:cubicBezTo>
                    <a:pt x="58064" y="515440"/>
                    <a:pt x="37964" y="507115"/>
                    <a:pt x="23145" y="492295"/>
                  </a:cubicBezTo>
                  <a:cubicBezTo>
                    <a:pt x="8325" y="477476"/>
                    <a:pt x="0" y="457377"/>
                    <a:pt x="0" y="436419"/>
                  </a:cubicBezTo>
                  <a:lnTo>
                    <a:pt x="0" y="79021"/>
                  </a:lnTo>
                  <a:cubicBezTo>
                    <a:pt x="0" y="35379"/>
                    <a:pt x="35379" y="0"/>
                    <a:pt x="79021" y="0"/>
                  </a:cubicBezTo>
                  <a:close/>
                </a:path>
              </a:pathLst>
            </a:custGeom>
            <a:solidFill>
              <a:srgbClr val="ECECEC">
                <a:alpha val="42745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74105" cy="553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026803" y="2924186"/>
            <a:ext cx="2818205" cy="1864305"/>
            <a:chOff x="0" y="0"/>
            <a:chExt cx="540887" cy="3578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0887" cy="357809"/>
            </a:xfrm>
            <a:custGeom>
              <a:avLst/>
              <a:gdLst/>
              <a:ahLst/>
              <a:cxnLst/>
              <a:rect l="l" t="t" r="r" b="b"/>
              <a:pathLst>
                <a:path w="540887" h="357809">
                  <a:moveTo>
                    <a:pt x="68678" y="0"/>
                  </a:moveTo>
                  <a:lnTo>
                    <a:pt x="472209" y="0"/>
                  </a:lnTo>
                  <a:cubicBezTo>
                    <a:pt x="490424" y="0"/>
                    <a:pt x="507892" y="7236"/>
                    <a:pt x="520772" y="20115"/>
                  </a:cubicBezTo>
                  <a:cubicBezTo>
                    <a:pt x="533651" y="32995"/>
                    <a:pt x="540887" y="50463"/>
                    <a:pt x="540887" y="68678"/>
                  </a:cubicBezTo>
                  <a:lnTo>
                    <a:pt x="540887" y="289131"/>
                  </a:lnTo>
                  <a:cubicBezTo>
                    <a:pt x="540887" y="307345"/>
                    <a:pt x="533651" y="324814"/>
                    <a:pt x="520772" y="337693"/>
                  </a:cubicBezTo>
                  <a:cubicBezTo>
                    <a:pt x="507892" y="350573"/>
                    <a:pt x="490424" y="357809"/>
                    <a:pt x="472209" y="357809"/>
                  </a:cubicBezTo>
                  <a:lnTo>
                    <a:pt x="68678" y="357809"/>
                  </a:lnTo>
                  <a:cubicBezTo>
                    <a:pt x="30748" y="357809"/>
                    <a:pt x="0" y="327061"/>
                    <a:pt x="0" y="289131"/>
                  </a:cubicBezTo>
                  <a:lnTo>
                    <a:pt x="0" y="68678"/>
                  </a:lnTo>
                  <a:cubicBezTo>
                    <a:pt x="0" y="50463"/>
                    <a:pt x="7236" y="32995"/>
                    <a:pt x="20115" y="20115"/>
                  </a:cubicBezTo>
                  <a:cubicBezTo>
                    <a:pt x="32995" y="7236"/>
                    <a:pt x="50463" y="0"/>
                    <a:pt x="68678" y="0"/>
                  </a:cubicBezTo>
                  <a:close/>
                </a:path>
              </a:pathLst>
            </a:custGeom>
            <a:blipFill>
              <a:blip r:embed="rId6"/>
              <a:stretch>
                <a:fillRect t="-3191" b="-3191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5807218" y="1863355"/>
            <a:ext cx="382825" cy="382825"/>
            <a:chOff x="0" y="0"/>
            <a:chExt cx="510433" cy="51043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510433" cy="51043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F6F6">
                  <a:alpha val="20784"/>
                </a:srgbClr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11818" tIns="311818" rIns="311818" bIns="31181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48243" y="48260"/>
              <a:ext cx="413947" cy="41394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55F1D">
                  <a:alpha val="75686"/>
                </a:srgbClr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57267" y="26070"/>
              <a:ext cx="390818" cy="286847"/>
            </a:xfrm>
            <a:custGeom>
              <a:avLst/>
              <a:gdLst/>
              <a:ahLst/>
              <a:cxnLst/>
              <a:rect l="l" t="t" r="r" b="b"/>
              <a:pathLst>
                <a:path w="390818" h="286847">
                  <a:moveTo>
                    <a:pt x="0" y="0"/>
                  </a:moveTo>
                  <a:lnTo>
                    <a:pt x="390818" y="0"/>
                  </a:lnTo>
                  <a:lnTo>
                    <a:pt x="390818" y="286848"/>
                  </a:lnTo>
                  <a:lnTo>
                    <a:pt x="0" y="286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36245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46969" y="325316"/>
              <a:ext cx="222914" cy="75131"/>
            </a:xfrm>
            <a:custGeom>
              <a:avLst/>
              <a:gdLst/>
              <a:ahLst/>
              <a:cxnLst/>
              <a:rect l="l" t="t" r="r" b="b"/>
              <a:pathLst>
                <a:path w="222914" h="75131">
                  <a:moveTo>
                    <a:pt x="0" y="0"/>
                  </a:moveTo>
                  <a:lnTo>
                    <a:pt x="222915" y="0"/>
                  </a:lnTo>
                  <a:lnTo>
                    <a:pt x="222915" y="75131"/>
                  </a:lnTo>
                  <a:lnTo>
                    <a:pt x="0" y="7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5064" t="-690539" r="-96297" b="-133272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8" name="Freeform 28"/>
            <p:cNvSpPr/>
            <p:nvPr/>
          </p:nvSpPr>
          <p:spPr>
            <a:xfrm>
              <a:off x="291274" y="340584"/>
              <a:ext cx="18913" cy="33086"/>
            </a:xfrm>
            <a:custGeom>
              <a:avLst/>
              <a:gdLst/>
              <a:ahLst/>
              <a:cxnLst/>
              <a:rect l="l" t="t" r="r" b="b"/>
              <a:pathLst>
                <a:path w="18913" h="33086">
                  <a:moveTo>
                    <a:pt x="0" y="0"/>
                  </a:moveTo>
                  <a:lnTo>
                    <a:pt x="18913" y="0"/>
                  </a:lnTo>
                  <a:lnTo>
                    <a:pt x="18913" y="33085"/>
                  </a:lnTo>
                  <a:lnTo>
                    <a:pt x="0" y="33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096676" t="-1663945" r="-1583221" b="-39672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2757707" y="2333000"/>
            <a:ext cx="718753" cy="205708"/>
            <a:chOff x="0" y="0"/>
            <a:chExt cx="189301" cy="5417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9301" cy="54178"/>
            </a:xfrm>
            <a:custGeom>
              <a:avLst/>
              <a:gdLst/>
              <a:ahLst/>
              <a:cxnLst/>
              <a:rect l="l" t="t" r="r" b="b"/>
              <a:pathLst>
                <a:path w="189301" h="54178">
                  <a:moveTo>
                    <a:pt x="27089" y="0"/>
                  </a:moveTo>
                  <a:lnTo>
                    <a:pt x="162212" y="0"/>
                  </a:lnTo>
                  <a:cubicBezTo>
                    <a:pt x="169397" y="0"/>
                    <a:pt x="176287" y="2854"/>
                    <a:pt x="181367" y="7934"/>
                  </a:cubicBezTo>
                  <a:cubicBezTo>
                    <a:pt x="186447" y="13014"/>
                    <a:pt x="189301" y="19905"/>
                    <a:pt x="189301" y="27089"/>
                  </a:cubicBezTo>
                  <a:lnTo>
                    <a:pt x="189301" y="27089"/>
                  </a:lnTo>
                  <a:cubicBezTo>
                    <a:pt x="189301" y="34274"/>
                    <a:pt x="186447" y="41164"/>
                    <a:pt x="181367" y="46244"/>
                  </a:cubicBezTo>
                  <a:cubicBezTo>
                    <a:pt x="176287" y="51324"/>
                    <a:pt x="169397" y="54178"/>
                    <a:pt x="162212" y="54178"/>
                  </a:cubicBezTo>
                  <a:lnTo>
                    <a:pt x="27089" y="54178"/>
                  </a:lnTo>
                  <a:cubicBezTo>
                    <a:pt x="19905" y="54178"/>
                    <a:pt x="13014" y="51324"/>
                    <a:pt x="7934" y="46244"/>
                  </a:cubicBezTo>
                  <a:cubicBezTo>
                    <a:pt x="2854" y="41164"/>
                    <a:pt x="0" y="34274"/>
                    <a:pt x="0" y="27089"/>
                  </a:cubicBezTo>
                  <a:lnTo>
                    <a:pt x="0" y="27089"/>
                  </a:lnTo>
                  <a:cubicBezTo>
                    <a:pt x="0" y="19905"/>
                    <a:pt x="2854" y="13014"/>
                    <a:pt x="7934" y="7934"/>
                  </a:cubicBezTo>
                  <a:cubicBezTo>
                    <a:pt x="13014" y="2854"/>
                    <a:pt x="19905" y="0"/>
                    <a:pt x="27089" y="0"/>
                  </a:cubicBezTo>
                  <a:close/>
                </a:path>
              </a:pathLst>
            </a:custGeom>
            <a:solidFill>
              <a:srgbClr val="C08C6C">
                <a:alpha val="88627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89301" cy="92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607480" y="2333000"/>
            <a:ext cx="718753" cy="205708"/>
            <a:chOff x="0" y="0"/>
            <a:chExt cx="189301" cy="5417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9301" cy="54178"/>
            </a:xfrm>
            <a:custGeom>
              <a:avLst/>
              <a:gdLst/>
              <a:ahLst/>
              <a:cxnLst/>
              <a:rect l="l" t="t" r="r" b="b"/>
              <a:pathLst>
                <a:path w="189301" h="54178">
                  <a:moveTo>
                    <a:pt x="27089" y="0"/>
                  </a:moveTo>
                  <a:lnTo>
                    <a:pt x="162212" y="0"/>
                  </a:lnTo>
                  <a:cubicBezTo>
                    <a:pt x="169397" y="0"/>
                    <a:pt x="176287" y="2854"/>
                    <a:pt x="181367" y="7934"/>
                  </a:cubicBezTo>
                  <a:cubicBezTo>
                    <a:pt x="186447" y="13014"/>
                    <a:pt x="189301" y="19905"/>
                    <a:pt x="189301" y="27089"/>
                  </a:cubicBezTo>
                  <a:lnTo>
                    <a:pt x="189301" y="27089"/>
                  </a:lnTo>
                  <a:cubicBezTo>
                    <a:pt x="189301" y="34274"/>
                    <a:pt x="186447" y="41164"/>
                    <a:pt x="181367" y="46244"/>
                  </a:cubicBezTo>
                  <a:cubicBezTo>
                    <a:pt x="176287" y="51324"/>
                    <a:pt x="169397" y="54178"/>
                    <a:pt x="162212" y="54178"/>
                  </a:cubicBezTo>
                  <a:lnTo>
                    <a:pt x="27089" y="54178"/>
                  </a:lnTo>
                  <a:cubicBezTo>
                    <a:pt x="19905" y="54178"/>
                    <a:pt x="13014" y="51324"/>
                    <a:pt x="7934" y="46244"/>
                  </a:cubicBezTo>
                  <a:cubicBezTo>
                    <a:pt x="2854" y="41164"/>
                    <a:pt x="0" y="34274"/>
                    <a:pt x="0" y="27089"/>
                  </a:cubicBezTo>
                  <a:lnTo>
                    <a:pt x="0" y="27089"/>
                  </a:lnTo>
                  <a:cubicBezTo>
                    <a:pt x="0" y="19905"/>
                    <a:pt x="2854" y="13014"/>
                    <a:pt x="7934" y="7934"/>
                  </a:cubicBezTo>
                  <a:cubicBezTo>
                    <a:pt x="13014" y="2854"/>
                    <a:pt x="19905" y="0"/>
                    <a:pt x="27089" y="0"/>
                  </a:cubicBez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89301" cy="92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512861" y="2333000"/>
            <a:ext cx="718753" cy="205708"/>
            <a:chOff x="0" y="0"/>
            <a:chExt cx="189301" cy="5417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9301" cy="54178"/>
            </a:xfrm>
            <a:custGeom>
              <a:avLst/>
              <a:gdLst/>
              <a:ahLst/>
              <a:cxnLst/>
              <a:rect l="l" t="t" r="r" b="b"/>
              <a:pathLst>
                <a:path w="189301" h="54178">
                  <a:moveTo>
                    <a:pt x="27089" y="0"/>
                  </a:moveTo>
                  <a:lnTo>
                    <a:pt x="162212" y="0"/>
                  </a:lnTo>
                  <a:cubicBezTo>
                    <a:pt x="169397" y="0"/>
                    <a:pt x="176287" y="2854"/>
                    <a:pt x="181367" y="7934"/>
                  </a:cubicBezTo>
                  <a:cubicBezTo>
                    <a:pt x="186447" y="13014"/>
                    <a:pt x="189301" y="19905"/>
                    <a:pt x="189301" y="27089"/>
                  </a:cubicBezTo>
                  <a:lnTo>
                    <a:pt x="189301" y="27089"/>
                  </a:lnTo>
                  <a:cubicBezTo>
                    <a:pt x="189301" y="34274"/>
                    <a:pt x="186447" y="41164"/>
                    <a:pt x="181367" y="46244"/>
                  </a:cubicBezTo>
                  <a:cubicBezTo>
                    <a:pt x="176287" y="51324"/>
                    <a:pt x="169397" y="54178"/>
                    <a:pt x="162212" y="54178"/>
                  </a:cubicBezTo>
                  <a:lnTo>
                    <a:pt x="27089" y="54178"/>
                  </a:lnTo>
                  <a:cubicBezTo>
                    <a:pt x="19905" y="54178"/>
                    <a:pt x="13014" y="51324"/>
                    <a:pt x="7934" y="46244"/>
                  </a:cubicBezTo>
                  <a:cubicBezTo>
                    <a:pt x="2854" y="41164"/>
                    <a:pt x="0" y="34274"/>
                    <a:pt x="0" y="27089"/>
                  </a:cubicBezTo>
                  <a:lnTo>
                    <a:pt x="0" y="27089"/>
                  </a:lnTo>
                  <a:cubicBezTo>
                    <a:pt x="0" y="19905"/>
                    <a:pt x="2854" y="13014"/>
                    <a:pt x="7934" y="7934"/>
                  </a:cubicBezTo>
                  <a:cubicBezTo>
                    <a:pt x="13014" y="2854"/>
                    <a:pt x="19905" y="0"/>
                    <a:pt x="27089" y="0"/>
                  </a:cubicBezTo>
                  <a:close/>
                </a:path>
              </a:pathLst>
            </a:custGeom>
            <a:solidFill>
              <a:srgbClr val="C08C6C">
                <a:alpha val="86667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89301" cy="92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438316" y="2333000"/>
            <a:ext cx="718753" cy="205708"/>
            <a:chOff x="0" y="0"/>
            <a:chExt cx="189301" cy="5417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89301" cy="54178"/>
            </a:xfrm>
            <a:custGeom>
              <a:avLst/>
              <a:gdLst/>
              <a:ahLst/>
              <a:cxnLst/>
              <a:rect l="l" t="t" r="r" b="b"/>
              <a:pathLst>
                <a:path w="189301" h="54178">
                  <a:moveTo>
                    <a:pt x="27089" y="0"/>
                  </a:moveTo>
                  <a:lnTo>
                    <a:pt x="162212" y="0"/>
                  </a:lnTo>
                  <a:cubicBezTo>
                    <a:pt x="169397" y="0"/>
                    <a:pt x="176287" y="2854"/>
                    <a:pt x="181367" y="7934"/>
                  </a:cubicBezTo>
                  <a:cubicBezTo>
                    <a:pt x="186447" y="13014"/>
                    <a:pt x="189301" y="19905"/>
                    <a:pt x="189301" y="27089"/>
                  </a:cubicBezTo>
                  <a:lnTo>
                    <a:pt x="189301" y="27089"/>
                  </a:lnTo>
                  <a:cubicBezTo>
                    <a:pt x="189301" y="34274"/>
                    <a:pt x="186447" y="41164"/>
                    <a:pt x="181367" y="46244"/>
                  </a:cubicBezTo>
                  <a:cubicBezTo>
                    <a:pt x="176287" y="51324"/>
                    <a:pt x="169397" y="54178"/>
                    <a:pt x="162212" y="54178"/>
                  </a:cubicBezTo>
                  <a:lnTo>
                    <a:pt x="27089" y="54178"/>
                  </a:lnTo>
                  <a:cubicBezTo>
                    <a:pt x="19905" y="54178"/>
                    <a:pt x="13014" y="51324"/>
                    <a:pt x="7934" y="46244"/>
                  </a:cubicBezTo>
                  <a:cubicBezTo>
                    <a:pt x="2854" y="41164"/>
                    <a:pt x="0" y="34274"/>
                    <a:pt x="0" y="27089"/>
                  </a:cubicBezTo>
                  <a:lnTo>
                    <a:pt x="0" y="27089"/>
                  </a:lnTo>
                  <a:cubicBezTo>
                    <a:pt x="0" y="19905"/>
                    <a:pt x="2854" y="13014"/>
                    <a:pt x="7934" y="7934"/>
                  </a:cubicBezTo>
                  <a:cubicBezTo>
                    <a:pt x="13014" y="2854"/>
                    <a:pt x="19905" y="0"/>
                    <a:pt x="27089" y="0"/>
                  </a:cubicBezTo>
                  <a:close/>
                </a:path>
              </a:pathLst>
            </a:custGeom>
            <a:solidFill>
              <a:srgbClr val="C08C6C">
                <a:alpha val="86667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89301" cy="92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4352454" y="4894651"/>
            <a:ext cx="698817" cy="110540"/>
          </a:xfrm>
          <a:custGeom>
            <a:avLst/>
            <a:gdLst/>
            <a:ahLst/>
            <a:cxnLst/>
            <a:rect l="l" t="t" r="r" b="b"/>
            <a:pathLst>
              <a:path w="698817" h="110540">
                <a:moveTo>
                  <a:pt x="0" y="0"/>
                </a:moveTo>
                <a:lnTo>
                  <a:pt x="698817" y="0"/>
                </a:lnTo>
                <a:lnTo>
                  <a:pt x="698817" y="110540"/>
                </a:lnTo>
                <a:lnTo>
                  <a:pt x="0" y="1105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4242626" y="5639648"/>
            <a:ext cx="357035" cy="47625"/>
            <a:chOff x="0" y="0"/>
            <a:chExt cx="94034" cy="1254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4034" cy="12543"/>
            </a:xfrm>
            <a:custGeom>
              <a:avLst/>
              <a:gdLst/>
              <a:ahLst/>
              <a:cxnLst/>
              <a:rect l="l" t="t" r="r" b="b"/>
              <a:pathLst>
                <a:path w="94034" h="12543">
                  <a:moveTo>
                    <a:pt x="6272" y="0"/>
                  </a:moveTo>
                  <a:lnTo>
                    <a:pt x="87762" y="0"/>
                  </a:lnTo>
                  <a:cubicBezTo>
                    <a:pt x="89426" y="0"/>
                    <a:pt x="91021" y="661"/>
                    <a:pt x="92197" y="1837"/>
                  </a:cubicBezTo>
                  <a:cubicBezTo>
                    <a:pt x="93373" y="3013"/>
                    <a:pt x="94034" y="4608"/>
                    <a:pt x="94034" y="6272"/>
                  </a:cubicBezTo>
                  <a:lnTo>
                    <a:pt x="94034" y="6272"/>
                  </a:lnTo>
                  <a:cubicBezTo>
                    <a:pt x="94034" y="7935"/>
                    <a:pt x="93373" y="9530"/>
                    <a:pt x="92197" y="10706"/>
                  </a:cubicBezTo>
                  <a:cubicBezTo>
                    <a:pt x="91021" y="11882"/>
                    <a:pt x="89426" y="12543"/>
                    <a:pt x="87762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A55F1D"/>
            </a:solidFill>
            <a:ln w="2857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94034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644742" y="5639648"/>
            <a:ext cx="227495" cy="47625"/>
            <a:chOff x="0" y="0"/>
            <a:chExt cx="59916" cy="1254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9916" cy="12543"/>
            </a:xfrm>
            <a:custGeom>
              <a:avLst/>
              <a:gdLst/>
              <a:ahLst/>
              <a:cxnLst/>
              <a:rect l="l" t="t" r="r" b="b"/>
              <a:pathLst>
                <a:path w="59916" h="12543">
                  <a:moveTo>
                    <a:pt x="6272" y="0"/>
                  </a:moveTo>
                  <a:lnTo>
                    <a:pt x="53645" y="0"/>
                  </a:lnTo>
                  <a:cubicBezTo>
                    <a:pt x="55308" y="0"/>
                    <a:pt x="56903" y="661"/>
                    <a:pt x="58080" y="1837"/>
                  </a:cubicBezTo>
                  <a:cubicBezTo>
                    <a:pt x="59256" y="3013"/>
                    <a:pt x="59916" y="4608"/>
                    <a:pt x="59916" y="6272"/>
                  </a:cubicBezTo>
                  <a:lnTo>
                    <a:pt x="59916" y="6272"/>
                  </a:lnTo>
                  <a:cubicBezTo>
                    <a:pt x="59916" y="7935"/>
                    <a:pt x="59256" y="9530"/>
                    <a:pt x="58080" y="10706"/>
                  </a:cubicBezTo>
                  <a:cubicBezTo>
                    <a:pt x="56903" y="11882"/>
                    <a:pt x="55308" y="12543"/>
                    <a:pt x="5364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FFFF"/>
            </a:solidFill>
            <a:ln w="2857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59916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976382" y="5639648"/>
            <a:ext cx="227495" cy="47625"/>
            <a:chOff x="0" y="0"/>
            <a:chExt cx="59916" cy="1254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9916" cy="12543"/>
            </a:xfrm>
            <a:custGeom>
              <a:avLst/>
              <a:gdLst/>
              <a:ahLst/>
              <a:cxnLst/>
              <a:rect l="l" t="t" r="r" b="b"/>
              <a:pathLst>
                <a:path w="59916" h="12543">
                  <a:moveTo>
                    <a:pt x="6272" y="0"/>
                  </a:moveTo>
                  <a:lnTo>
                    <a:pt x="53645" y="0"/>
                  </a:lnTo>
                  <a:cubicBezTo>
                    <a:pt x="55308" y="0"/>
                    <a:pt x="56903" y="661"/>
                    <a:pt x="58080" y="1837"/>
                  </a:cubicBezTo>
                  <a:cubicBezTo>
                    <a:pt x="59256" y="3013"/>
                    <a:pt x="59916" y="4608"/>
                    <a:pt x="59916" y="6272"/>
                  </a:cubicBezTo>
                  <a:lnTo>
                    <a:pt x="59916" y="6272"/>
                  </a:lnTo>
                  <a:cubicBezTo>
                    <a:pt x="59916" y="7935"/>
                    <a:pt x="59256" y="9530"/>
                    <a:pt x="58080" y="10706"/>
                  </a:cubicBezTo>
                  <a:cubicBezTo>
                    <a:pt x="56903" y="11882"/>
                    <a:pt x="55308" y="12543"/>
                    <a:pt x="5364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FFFF"/>
            </a:solidFill>
            <a:ln w="2857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59916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812984" y="6174953"/>
            <a:ext cx="3226793" cy="1071183"/>
            <a:chOff x="0" y="0"/>
            <a:chExt cx="4302390" cy="1428244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4302390" cy="1195636"/>
              <a:chOff x="0" y="0"/>
              <a:chExt cx="849855" cy="23617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49855" cy="236175"/>
              </a:xfrm>
              <a:custGeom>
                <a:avLst/>
                <a:gdLst/>
                <a:ahLst/>
                <a:cxnLst/>
                <a:rect l="l" t="t" r="r" b="b"/>
                <a:pathLst>
                  <a:path w="849855" h="236175">
                    <a:moveTo>
                      <a:pt x="47985" y="0"/>
                    </a:moveTo>
                    <a:lnTo>
                      <a:pt x="801870" y="0"/>
                    </a:lnTo>
                    <a:cubicBezTo>
                      <a:pt x="828371" y="0"/>
                      <a:pt x="849855" y="21484"/>
                      <a:pt x="849855" y="47985"/>
                    </a:cubicBezTo>
                    <a:lnTo>
                      <a:pt x="849855" y="188190"/>
                    </a:lnTo>
                    <a:cubicBezTo>
                      <a:pt x="849855" y="214691"/>
                      <a:pt x="828371" y="236175"/>
                      <a:pt x="801870" y="236175"/>
                    </a:cubicBezTo>
                    <a:lnTo>
                      <a:pt x="47985" y="236175"/>
                    </a:lnTo>
                    <a:cubicBezTo>
                      <a:pt x="21484" y="236175"/>
                      <a:pt x="0" y="214691"/>
                      <a:pt x="0" y="188190"/>
                    </a:cubicBezTo>
                    <a:lnTo>
                      <a:pt x="0" y="47985"/>
                    </a:lnTo>
                    <a:cubicBezTo>
                      <a:pt x="0" y="21484"/>
                      <a:pt x="21484" y="0"/>
                      <a:pt x="47985" y="0"/>
                    </a:cubicBezTo>
                    <a:close/>
                  </a:path>
                </a:pathLst>
              </a:custGeom>
              <a:solidFill>
                <a:srgbClr val="A55F1D">
                  <a:alpha val="69804"/>
                </a:srgbClr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849855" cy="274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77165" y="79992"/>
              <a:ext cx="1078859" cy="1009376"/>
              <a:chOff x="0" y="0"/>
              <a:chExt cx="781577" cy="73124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781577" cy="731240"/>
              </a:xfrm>
              <a:custGeom>
                <a:avLst/>
                <a:gdLst/>
                <a:ahLst/>
                <a:cxnLst/>
                <a:rect l="l" t="t" r="r" b="b"/>
                <a:pathLst>
                  <a:path w="781577" h="731240">
                    <a:moveTo>
                      <a:pt x="181793" y="0"/>
                    </a:moveTo>
                    <a:lnTo>
                      <a:pt x="599784" y="0"/>
                    </a:lnTo>
                    <a:cubicBezTo>
                      <a:pt x="700185" y="0"/>
                      <a:pt x="781577" y="81391"/>
                      <a:pt x="781577" y="181793"/>
                    </a:cubicBezTo>
                    <a:lnTo>
                      <a:pt x="781577" y="549447"/>
                    </a:lnTo>
                    <a:cubicBezTo>
                      <a:pt x="781577" y="597661"/>
                      <a:pt x="762424" y="643901"/>
                      <a:pt x="728331" y="677994"/>
                    </a:cubicBezTo>
                    <a:cubicBezTo>
                      <a:pt x="694238" y="712086"/>
                      <a:pt x="647998" y="731240"/>
                      <a:pt x="599784" y="731240"/>
                    </a:cubicBezTo>
                    <a:lnTo>
                      <a:pt x="181793" y="731240"/>
                    </a:lnTo>
                    <a:cubicBezTo>
                      <a:pt x="133578" y="731240"/>
                      <a:pt x="87339" y="712086"/>
                      <a:pt x="53246" y="677994"/>
                    </a:cubicBezTo>
                    <a:cubicBezTo>
                      <a:pt x="19153" y="643901"/>
                      <a:pt x="0" y="597661"/>
                      <a:pt x="0" y="549447"/>
                    </a:cubicBezTo>
                    <a:lnTo>
                      <a:pt x="0" y="181793"/>
                    </a:lnTo>
                    <a:cubicBezTo>
                      <a:pt x="0" y="133578"/>
                      <a:pt x="19153" y="87339"/>
                      <a:pt x="53246" y="53246"/>
                    </a:cubicBezTo>
                    <a:cubicBezTo>
                      <a:pt x="87339" y="19153"/>
                      <a:pt x="133578" y="0"/>
                      <a:pt x="181793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54535" r="-54535"/>
                </a:stretch>
              </a:blipFill>
            </p:spPr>
          </p:sp>
        </p:grpSp>
        <p:sp>
          <p:nvSpPr>
            <p:cNvPr id="57" name="Freeform 57"/>
            <p:cNvSpPr/>
            <p:nvPr/>
          </p:nvSpPr>
          <p:spPr>
            <a:xfrm>
              <a:off x="3871887" y="809980"/>
              <a:ext cx="279388" cy="279388"/>
            </a:xfrm>
            <a:custGeom>
              <a:avLst/>
              <a:gdLst/>
              <a:ahLst/>
              <a:cxnLst/>
              <a:rect l="l" t="t" r="r" b="b"/>
              <a:pathLst>
                <a:path w="279388" h="279388">
                  <a:moveTo>
                    <a:pt x="0" y="0"/>
                  </a:moveTo>
                  <a:lnTo>
                    <a:pt x="279389" y="0"/>
                  </a:lnTo>
                  <a:lnTo>
                    <a:pt x="279389" y="279388"/>
                  </a:lnTo>
                  <a:lnTo>
                    <a:pt x="0" y="279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1345080" y="89481"/>
              <a:ext cx="1716088" cy="254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</a:pPr>
              <a:r>
                <a:rPr lang="en-US" sz="11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Victoria Memorial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357780" y="347502"/>
              <a:ext cx="437463" cy="143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0"/>
                </a:lnSpc>
              </a:pPr>
              <a:r>
                <a:rPr lang="en-US" sz="700" b="1">
                  <a:solidFill>
                    <a:srgbClr val="000000">
                      <a:alpha val="38824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Kolkata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357780" y="552930"/>
              <a:ext cx="2239325" cy="875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"/>
                </a:lnSpc>
              </a:pPr>
              <a:r>
                <a:rPr lang="en-US" sz="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Victoria Memorial in Kolkata, India, is a grand marble structure built in memory of Queen Victoria. It houses a museum with British-era relics and serves as a popular tourist attraction.</a:t>
              </a:r>
            </a:p>
            <a:p>
              <a:pPr algn="ctr">
                <a:lnSpc>
                  <a:spcPts val="840"/>
                </a:lnSpc>
              </a:pPr>
              <a:endParaRPr lang="en-US" sz="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ts val="840"/>
                </a:lnSpc>
              </a:pPr>
              <a:endParaRPr lang="en-US" sz="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ts val="840"/>
                </a:lnSpc>
              </a:pPr>
              <a:endParaRPr lang="en-US" sz="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3966857" y="9258300"/>
            <a:ext cx="874994" cy="47625"/>
            <a:chOff x="0" y="0"/>
            <a:chExt cx="230451" cy="1254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30451" cy="12543"/>
            </a:xfrm>
            <a:custGeom>
              <a:avLst/>
              <a:gdLst/>
              <a:ahLst/>
              <a:cxnLst/>
              <a:rect l="l" t="t" r="r" b="b"/>
              <a:pathLst>
                <a:path w="230451" h="12543">
                  <a:moveTo>
                    <a:pt x="6272" y="0"/>
                  </a:moveTo>
                  <a:lnTo>
                    <a:pt x="224180" y="0"/>
                  </a:lnTo>
                  <a:cubicBezTo>
                    <a:pt x="225843" y="0"/>
                    <a:pt x="227438" y="661"/>
                    <a:pt x="228614" y="1837"/>
                  </a:cubicBezTo>
                  <a:cubicBezTo>
                    <a:pt x="229790" y="3013"/>
                    <a:pt x="230451" y="4608"/>
                    <a:pt x="230451" y="6272"/>
                  </a:cubicBezTo>
                  <a:lnTo>
                    <a:pt x="230451" y="6272"/>
                  </a:lnTo>
                  <a:cubicBezTo>
                    <a:pt x="230451" y="7935"/>
                    <a:pt x="229790" y="9530"/>
                    <a:pt x="228614" y="10706"/>
                  </a:cubicBezTo>
                  <a:cubicBezTo>
                    <a:pt x="227438" y="11882"/>
                    <a:pt x="225843" y="12543"/>
                    <a:pt x="224180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A55F1D"/>
            </a:solidFill>
            <a:ln w="2857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230451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2802510" y="7227086"/>
            <a:ext cx="3226793" cy="1071183"/>
            <a:chOff x="0" y="0"/>
            <a:chExt cx="4302390" cy="1428244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4302390" cy="1195636"/>
              <a:chOff x="0" y="0"/>
              <a:chExt cx="849855" cy="236175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49855" cy="236175"/>
              </a:xfrm>
              <a:custGeom>
                <a:avLst/>
                <a:gdLst/>
                <a:ahLst/>
                <a:cxnLst/>
                <a:rect l="l" t="t" r="r" b="b"/>
                <a:pathLst>
                  <a:path w="849855" h="236175">
                    <a:moveTo>
                      <a:pt x="47985" y="0"/>
                    </a:moveTo>
                    <a:lnTo>
                      <a:pt x="801870" y="0"/>
                    </a:lnTo>
                    <a:cubicBezTo>
                      <a:pt x="828371" y="0"/>
                      <a:pt x="849855" y="21484"/>
                      <a:pt x="849855" y="47985"/>
                    </a:cubicBezTo>
                    <a:lnTo>
                      <a:pt x="849855" y="188190"/>
                    </a:lnTo>
                    <a:cubicBezTo>
                      <a:pt x="849855" y="214691"/>
                      <a:pt x="828371" y="236175"/>
                      <a:pt x="801870" y="236175"/>
                    </a:cubicBezTo>
                    <a:lnTo>
                      <a:pt x="47985" y="236175"/>
                    </a:lnTo>
                    <a:cubicBezTo>
                      <a:pt x="21484" y="236175"/>
                      <a:pt x="0" y="214691"/>
                      <a:pt x="0" y="188190"/>
                    </a:cubicBezTo>
                    <a:lnTo>
                      <a:pt x="0" y="47985"/>
                    </a:lnTo>
                    <a:cubicBezTo>
                      <a:pt x="0" y="21484"/>
                      <a:pt x="21484" y="0"/>
                      <a:pt x="47985" y="0"/>
                    </a:cubicBezTo>
                    <a:close/>
                  </a:path>
                </a:pathLst>
              </a:custGeom>
              <a:solidFill>
                <a:srgbClr val="A55F1D">
                  <a:alpha val="69804"/>
                </a:srgbClr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38100"/>
                <a:ext cx="849855" cy="274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77165" y="79992"/>
              <a:ext cx="1078859" cy="1009376"/>
              <a:chOff x="0" y="0"/>
              <a:chExt cx="781577" cy="73124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781577" cy="731240"/>
              </a:xfrm>
              <a:custGeom>
                <a:avLst/>
                <a:gdLst/>
                <a:ahLst/>
                <a:cxnLst/>
                <a:rect l="l" t="t" r="r" b="b"/>
                <a:pathLst>
                  <a:path w="781577" h="731240">
                    <a:moveTo>
                      <a:pt x="181793" y="0"/>
                    </a:moveTo>
                    <a:lnTo>
                      <a:pt x="599784" y="0"/>
                    </a:lnTo>
                    <a:cubicBezTo>
                      <a:pt x="700185" y="0"/>
                      <a:pt x="781577" y="81391"/>
                      <a:pt x="781577" y="181793"/>
                    </a:cubicBezTo>
                    <a:lnTo>
                      <a:pt x="781577" y="549447"/>
                    </a:lnTo>
                    <a:cubicBezTo>
                      <a:pt x="781577" y="597661"/>
                      <a:pt x="762424" y="643901"/>
                      <a:pt x="728331" y="677994"/>
                    </a:cubicBezTo>
                    <a:cubicBezTo>
                      <a:pt x="694238" y="712086"/>
                      <a:pt x="647998" y="731240"/>
                      <a:pt x="599784" y="731240"/>
                    </a:cubicBezTo>
                    <a:lnTo>
                      <a:pt x="181793" y="731240"/>
                    </a:lnTo>
                    <a:cubicBezTo>
                      <a:pt x="133578" y="731240"/>
                      <a:pt x="87339" y="712086"/>
                      <a:pt x="53246" y="677994"/>
                    </a:cubicBezTo>
                    <a:cubicBezTo>
                      <a:pt x="19153" y="643901"/>
                      <a:pt x="0" y="597661"/>
                      <a:pt x="0" y="549447"/>
                    </a:cubicBezTo>
                    <a:lnTo>
                      <a:pt x="0" y="181793"/>
                    </a:lnTo>
                    <a:cubicBezTo>
                      <a:pt x="0" y="133578"/>
                      <a:pt x="19153" y="87339"/>
                      <a:pt x="53246" y="53246"/>
                    </a:cubicBezTo>
                    <a:cubicBezTo>
                      <a:pt x="87339" y="19153"/>
                      <a:pt x="133578" y="0"/>
                      <a:pt x="181793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t="-3441" b="-3441"/>
                </a:stretch>
              </a:blipFill>
            </p:spPr>
          </p:sp>
        </p:grpSp>
        <p:sp>
          <p:nvSpPr>
            <p:cNvPr id="70" name="Freeform 70"/>
            <p:cNvSpPr/>
            <p:nvPr/>
          </p:nvSpPr>
          <p:spPr>
            <a:xfrm>
              <a:off x="3871887" y="809980"/>
              <a:ext cx="279388" cy="279388"/>
            </a:xfrm>
            <a:custGeom>
              <a:avLst/>
              <a:gdLst/>
              <a:ahLst/>
              <a:cxnLst/>
              <a:rect l="l" t="t" r="r" b="b"/>
              <a:pathLst>
                <a:path w="279388" h="279388">
                  <a:moveTo>
                    <a:pt x="0" y="0"/>
                  </a:moveTo>
                  <a:lnTo>
                    <a:pt x="279389" y="0"/>
                  </a:lnTo>
                  <a:lnTo>
                    <a:pt x="279389" y="279388"/>
                  </a:lnTo>
                  <a:lnTo>
                    <a:pt x="0" y="279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TextBox 71"/>
            <p:cNvSpPr txBox="1"/>
            <p:nvPr/>
          </p:nvSpPr>
          <p:spPr>
            <a:xfrm>
              <a:off x="1345080" y="89481"/>
              <a:ext cx="1716088" cy="254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0"/>
                </a:lnSpc>
              </a:pPr>
              <a:r>
                <a:rPr lang="en-US" sz="11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Indian Museum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357780" y="347502"/>
              <a:ext cx="437463" cy="143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0"/>
                </a:lnSpc>
              </a:pPr>
              <a:r>
                <a:rPr lang="en-US" sz="700" b="1">
                  <a:solidFill>
                    <a:srgbClr val="000000">
                      <a:alpha val="38824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Kolkata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357780" y="552930"/>
              <a:ext cx="2239325" cy="875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"/>
                </a:lnSpc>
              </a:pPr>
              <a:r>
                <a:rPr lang="en-US" sz="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Victoria Memorial in Kolkata, India, is a grand marble structure built in memory of Queen Victoria. It houses a museum with British-era relics and serves as a popular tourist attraction.</a:t>
              </a:r>
            </a:p>
            <a:p>
              <a:pPr algn="ctr">
                <a:lnSpc>
                  <a:spcPts val="840"/>
                </a:lnSpc>
              </a:pPr>
              <a:endParaRPr lang="en-US" sz="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ts val="840"/>
                </a:lnSpc>
              </a:pPr>
              <a:endParaRPr lang="en-US" sz="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ts val="840"/>
                </a:lnSpc>
              </a:pPr>
              <a:endParaRPr lang="en-US" sz="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2812984" y="8253792"/>
            <a:ext cx="3226793" cy="1071183"/>
            <a:chOff x="0" y="0"/>
            <a:chExt cx="4302390" cy="1428244"/>
          </a:xfrm>
        </p:grpSpPr>
        <p:grpSp>
          <p:nvGrpSpPr>
            <p:cNvPr id="75" name="Group 75"/>
            <p:cNvGrpSpPr/>
            <p:nvPr/>
          </p:nvGrpSpPr>
          <p:grpSpPr>
            <a:xfrm>
              <a:off x="0" y="0"/>
              <a:ext cx="4302390" cy="1195636"/>
              <a:chOff x="0" y="0"/>
              <a:chExt cx="849855" cy="236175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49855" cy="236175"/>
              </a:xfrm>
              <a:custGeom>
                <a:avLst/>
                <a:gdLst/>
                <a:ahLst/>
                <a:cxnLst/>
                <a:rect l="l" t="t" r="r" b="b"/>
                <a:pathLst>
                  <a:path w="849855" h="236175">
                    <a:moveTo>
                      <a:pt x="47985" y="0"/>
                    </a:moveTo>
                    <a:lnTo>
                      <a:pt x="801870" y="0"/>
                    </a:lnTo>
                    <a:cubicBezTo>
                      <a:pt x="828371" y="0"/>
                      <a:pt x="849855" y="21484"/>
                      <a:pt x="849855" y="47985"/>
                    </a:cubicBezTo>
                    <a:lnTo>
                      <a:pt x="849855" y="188190"/>
                    </a:lnTo>
                    <a:cubicBezTo>
                      <a:pt x="849855" y="214691"/>
                      <a:pt x="828371" y="236175"/>
                      <a:pt x="801870" y="236175"/>
                    </a:cubicBezTo>
                    <a:lnTo>
                      <a:pt x="47985" y="236175"/>
                    </a:lnTo>
                    <a:cubicBezTo>
                      <a:pt x="21484" y="236175"/>
                      <a:pt x="0" y="214691"/>
                      <a:pt x="0" y="188190"/>
                    </a:cubicBezTo>
                    <a:lnTo>
                      <a:pt x="0" y="47985"/>
                    </a:lnTo>
                    <a:cubicBezTo>
                      <a:pt x="0" y="21484"/>
                      <a:pt x="21484" y="0"/>
                      <a:pt x="47985" y="0"/>
                    </a:cubicBezTo>
                    <a:close/>
                  </a:path>
                </a:pathLst>
              </a:custGeom>
              <a:solidFill>
                <a:srgbClr val="A55F1D">
                  <a:alpha val="69804"/>
                </a:srgbClr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38100"/>
                <a:ext cx="849855" cy="274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77165" y="79992"/>
              <a:ext cx="1078859" cy="1009376"/>
              <a:chOff x="0" y="0"/>
              <a:chExt cx="781577" cy="73124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781577" cy="731240"/>
              </a:xfrm>
              <a:custGeom>
                <a:avLst/>
                <a:gdLst/>
                <a:ahLst/>
                <a:cxnLst/>
                <a:rect l="l" t="t" r="r" b="b"/>
                <a:pathLst>
                  <a:path w="781577" h="731240">
                    <a:moveTo>
                      <a:pt x="181793" y="0"/>
                    </a:moveTo>
                    <a:lnTo>
                      <a:pt x="599784" y="0"/>
                    </a:lnTo>
                    <a:cubicBezTo>
                      <a:pt x="700185" y="0"/>
                      <a:pt x="781577" y="81391"/>
                      <a:pt x="781577" y="181793"/>
                    </a:cubicBezTo>
                    <a:lnTo>
                      <a:pt x="781577" y="549447"/>
                    </a:lnTo>
                    <a:cubicBezTo>
                      <a:pt x="781577" y="597661"/>
                      <a:pt x="762424" y="643901"/>
                      <a:pt x="728331" y="677994"/>
                    </a:cubicBezTo>
                    <a:cubicBezTo>
                      <a:pt x="694238" y="712086"/>
                      <a:pt x="647998" y="731240"/>
                      <a:pt x="599784" y="731240"/>
                    </a:cubicBezTo>
                    <a:lnTo>
                      <a:pt x="181793" y="731240"/>
                    </a:lnTo>
                    <a:cubicBezTo>
                      <a:pt x="133578" y="731240"/>
                      <a:pt x="87339" y="712086"/>
                      <a:pt x="53246" y="677994"/>
                    </a:cubicBezTo>
                    <a:cubicBezTo>
                      <a:pt x="19153" y="643901"/>
                      <a:pt x="0" y="597661"/>
                      <a:pt x="0" y="549447"/>
                    </a:cubicBezTo>
                    <a:lnTo>
                      <a:pt x="0" y="181793"/>
                    </a:lnTo>
                    <a:cubicBezTo>
                      <a:pt x="0" y="133578"/>
                      <a:pt x="19153" y="87339"/>
                      <a:pt x="53246" y="53246"/>
                    </a:cubicBezTo>
                    <a:cubicBezTo>
                      <a:pt x="87339" y="19153"/>
                      <a:pt x="133578" y="0"/>
                      <a:pt x="181793" y="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t="-3441" b="-3441"/>
                </a:stretch>
              </a:blipFill>
            </p:spPr>
          </p:sp>
        </p:grpSp>
        <p:sp>
          <p:nvSpPr>
            <p:cNvPr id="80" name="Freeform 80"/>
            <p:cNvSpPr/>
            <p:nvPr/>
          </p:nvSpPr>
          <p:spPr>
            <a:xfrm>
              <a:off x="3871887" y="809980"/>
              <a:ext cx="279388" cy="279388"/>
            </a:xfrm>
            <a:custGeom>
              <a:avLst/>
              <a:gdLst/>
              <a:ahLst/>
              <a:cxnLst/>
              <a:rect l="l" t="t" r="r" b="b"/>
              <a:pathLst>
                <a:path w="279388" h="279388">
                  <a:moveTo>
                    <a:pt x="0" y="0"/>
                  </a:moveTo>
                  <a:lnTo>
                    <a:pt x="279389" y="0"/>
                  </a:lnTo>
                  <a:lnTo>
                    <a:pt x="279389" y="279388"/>
                  </a:lnTo>
                  <a:lnTo>
                    <a:pt x="0" y="279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TextBox 81"/>
            <p:cNvSpPr txBox="1"/>
            <p:nvPr/>
          </p:nvSpPr>
          <p:spPr>
            <a:xfrm>
              <a:off x="1345080" y="89481"/>
              <a:ext cx="1716088" cy="254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0"/>
                </a:lnSpc>
              </a:pPr>
              <a:r>
                <a:rPr lang="en-US" sz="11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Nizam Palace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1357780" y="347502"/>
              <a:ext cx="437463" cy="143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0"/>
                </a:lnSpc>
              </a:pPr>
              <a:r>
                <a:rPr lang="en-US" sz="700" b="1">
                  <a:solidFill>
                    <a:srgbClr val="000000">
                      <a:alpha val="38824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Kolkata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1357780" y="552930"/>
              <a:ext cx="2239325" cy="875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"/>
                </a:lnSpc>
              </a:pPr>
              <a:r>
                <a:rPr lang="en-US" sz="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Victoria Memorial in Kolkata, India, is a grand marble structure built in memory of Queen Victoria. It houses a museum with British-era relics and serves as a popular tourist attraction.</a:t>
              </a:r>
            </a:p>
            <a:p>
              <a:pPr algn="ctr">
                <a:lnSpc>
                  <a:spcPts val="840"/>
                </a:lnSpc>
              </a:pPr>
              <a:endParaRPr lang="en-US" sz="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ts val="840"/>
                </a:lnSpc>
              </a:pPr>
              <a:endParaRPr lang="en-US" sz="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ts val="840"/>
                </a:lnSpc>
              </a:pPr>
              <a:endParaRPr lang="en-US" sz="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8298089" y="1754111"/>
            <a:ext cx="8403814" cy="7025748"/>
            <a:chOff x="0" y="0"/>
            <a:chExt cx="2213350" cy="1850403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213350" cy="1850403"/>
            </a:xfrm>
            <a:custGeom>
              <a:avLst/>
              <a:gdLst/>
              <a:ahLst/>
              <a:cxnLst/>
              <a:rect l="l" t="t" r="r" b="b"/>
              <a:pathLst>
                <a:path w="2213350" h="1850403">
                  <a:moveTo>
                    <a:pt x="46983" y="0"/>
                  </a:moveTo>
                  <a:lnTo>
                    <a:pt x="2166367" y="0"/>
                  </a:lnTo>
                  <a:cubicBezTo>
                    <a:pt x="2178828" y="0"/>
                    <a:pt x="2190778" y="4950"/>
                    <a:pt x="2199589" y="13761"/>
                  </a:cubicBezTo>
                  <a:cubicBezTo>
                    <a:pt x="2208400" y="22572"/>
                    <a:pt x="2213350" y="34522"/>
                    <a:pt x="2213350" y="46983"/>
                  </a:cubicBezTo>
                  <a:lnTo>
                    <a:pt x="2213350" y="1803419"/>
                  </a:lnTo>
                  <a:cubicBezTo>
                    <a:pt x="2213350" y="1815880"/>
                    <a:pt x="2208400" y="1827830"/>
                    <a:pt x="2199589" y="1836642"/>
                  </a:cubicBezTo>
                  <a:cubicBezTo>
                    <a:pt x="2190778" y="1845453"/>
                    <a:pt x="2178828" y="1850403"/>
                    <a:pt x="2166367" y="1850403"/>
                  </a:cubicBezTo>
                  <a:lnTo>
                    <a:pt x="46983" y="1850403"/>
                  </a:lnTo>
                  <a:cubicBezTo>
                    <a:pt x="34522" y="1850403"/>
                    <a:pt x="22572" y="1845453"/>
                    <a:pt x="13761" y="1836642"/>
                  </a:cubicBezTo>
                  <a:cubicBezTo>
                    <a:pt x="4950" y="1827830"/>
                    <a:pt x="0" y="1815880"/>
                    <a:pt x="0" y="1803419"/>
                  </a:cubicBezTo>
                  <a:lnTo>
                    <a:pt x="0" y="46983"/>
                  </a:lnTo>
                  <a:cubicBezTo>
                    <a:pt x="0" y="34522"/>
                    <a:pt x="4950" y="22572"/>
                    <a:pt x="13761" y="13761"/>
                  </a:cubicBezTo>
                  <a:cubicBezTo>
                    <a:pt x="22572" y="4950"/>
                    <a:pt x="34522" y="0"/>
                    <a:pt x="46983" y="0"/>
                  </a:cubicBezTo>
                  <a:close/>
                </a:path>
              </a:pathLst>
            </a:custGeom>
            <a:solidFill>
              <a:srgbClr val="141223">
                <a:alpha val="34902"/>
              </a:srgbClr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2213350" cy="1888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2360302" y="1942310"/>
            <a:ext cx="1955041" cy="31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1" b="1">
                <a:solidFill>
                  <a:srgbClr val="040504"/>
                </a:solidFill>
                <a:latin typeface="Garet Bold"/>
                <a:ea typeface="Garet Bold"/>
                <a:cs typeface="Garet Bold"/>
                <a:sym typeface="Garet Bold"/>
              </a:rPr>
              <a:t>Results...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3776487" y="2356313"/>
            <a:ext cx="380740" cy="14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"/>
              </a:lnSpc>
            </a:pPr>
            <a:r>
              <a:rPr lang="en-US" sz="840">
                <a:solidFill>
                  <a:srgbClr val="F5F5F5"/>
                </a:solidFill>
                <a:latin typeface="Canva Sans"/>
                <a:ea typeface="Canva Sans"/>
                <a:cs typeface="Canva Sans"/>
                <a:sym typeface="Canva Sans"/>
              </a:rPr>
              <a:t>Kolkata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2831195" y="2356313"/>
            <a:ext cx="571777" cy="14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"/>
              </a:lnSpc>
            </a:pPr>
            <a:r>
              <a:rPr lang="en-US" sz="840">
                <a:solidFill>
                  <a:srgbClr val="F5F5F5"/>
                </a:solidFill>
                <a:latin typeface="Canva Sans"/>
                <a:ea typeface="Canva Sans"/>
                <a:cs typeface="Canva Sans"/>
                <a:sym typeface="Canva Sans"/>
              </a:rPr>
              <a:t>Hyderabad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654495" y="2356313"/>
            <a:ext cx="416434" cy="14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"/>
              </a:lnSpc>
            </a:pPr>
            <a:r>
              <a:rPr lang="en-US" sz="840">
                <a:solidFill>
                  <a:srgbClr val="F5F5F5"/>
                </a:solidFill>
                <a:latin typeface="Canva Sans"/>
                <a:ea typeface="Canva Sans"/>
                <a:cs typeface="Canva Sans"/>
                <a:sym typeface="Canva Sans"/>
              </a:rPr>
              <a:t>Mumbai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5548058" y="2346788"/>
            <a:ext cx="520404" cy="14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"/>
              </a:lnSpc>
            </a:pPr>
            <a:r>
              <a:rPr lang="en-US" sz="840">
                <a:solidFill>
                  <a:srgbClr val="F5F5F5"/>
                </a:solidFill>
                <a:latin typeface="Canva Sans"/>
                <a:ea typeface="Canva Sans"/>
                <a:cs typeface="Canva Sans"/>
                <a:sym typeface="Canva Sans"/>
              </a:rPr>
              <a:t>Bangalore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2954068" y="4866076"/>
            <a:ext cx="1438840" cy="182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Birla Planetorium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3074876" y="5058080"/>
            <a:ext cx="328097" cy="11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700" b="1">
                <a:solidFill>
                  <a:srgbClr val="000000">
                    <a:alpha val="38824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Kolkata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2182949" y="5811098"/>
            <a:ext cx="3226793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1">
                <a:solidFill>
                  <a:srgbClr val="010101"/>
                </a:solidFill>
                <a:latin typeface="Garet Bold"/>
                <a:ea typeface="Garet Bold"/>
                <a:cs typeface="Garet Bold"/>
                <a:sym typeface="Garet Bold"/>
              </a:rPr>
              <a:t>Favourite Places</a:t>
            </a:r>
          </a:p>
        </p:txBody>
      </p:sp>
      <p:sp>
        <p:nvSpPr>
          <p:cNvPr id="95" name="Freeform 95"/>
          <p:cNvSpPr/>
          <p:nvPr/>
        </p:nvSpPr>
        <p:spPr>
          <a:xfrm>
            <a:off x="5643511" y="5037366"/>
            <a:ext cx="261984" cy="261984"/>
          </a:xfrm>
          <a:custGeom>
            <a:avLst/>
            <a:gdLst/>
            <a:ahLst/>
            <a:cxnLst/>
            <a:rect l="l" t="t" r="r" b="b"/>
            <a:pathLst>
              <a:path w="261984" h="261984">
                <a:moveTo>
                  <a:pt x="0" y="0"/>
                </a:moveTo>
                <a:lnTo>
                  <a:pt x="261984" y="0"/>
                </a:lnTo>
                <a:lnTo>
                  <a:pt x="261984" y="261984"/>
                </a:lnTo>
                <a:lnTo>
                  <a:pt x="0" y="261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6" name="TextBox 96"/>
          <p:cNvSpPr txBox="1"/>
          <p:nvPr/>
        </p:nvSpPr>
        <p:spPr>
          <a:xfrm>
            <a:off x="8621939" y="1658861"/>
            <a:ext cx="8003764" cy="732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endParaRPr/>
          </a:p>
          <a:p>
            <a:pPr algn="l">
              <a:lnSpc>
                <a:spcPts val="6754"/>
              </a:lnSpc>
            </a:pPr>
            <a:r>
              <a:rPr lang="en-US" sz="3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 results display museums in various cities with detailed lists, popular spots, and personalized recommendations. Users can easily select top-rated venues and access relevant information on each location.</a:t>
            </a:r>
          </a:p>
          <a:p>
            <a:pPr algn="l">
              <a:lnSpc>
                <a:spcPts val="7333"/>
              </a:lnSpc>
            </a:pPr>
            <a:endParaRPr lang="en-US" sz="34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3940048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02207" y="951748"/>
            <a:ext cx="3963826" cy="8383957"/>
            <a:chOff x="0" y="0"/>
            <a:chExt cx="1043971" cy="2208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3971" cy="2208120"/>
            </a:xfrm>
            <a:custGeom>
              <a:avLst/>
              <a:gdLst/>
              <a:ahLst/>
              <a:cxnLst/>
              <a:rect l="l" t="t" r="r" b="b"/>
              <a:pathLst>
                <a:path w="1043971" h="2208120">
                  <a:moveTo>
                    <a:pt x="0" y="0"/>
                  </a:moveTo>
                  <a:lnTo>
                    <a:pt x="1043971" y="0"/>
                  </a:lnTo>
                  <a:lnTo>
                    <a:pt x="1043971" y="2208120"/>
                  </a:lnTo>
                  <a:lnTo>
                    <a:pt x="0" y="2208120"/>
                  </a:lnTo>
                  <a:close/>
                </a:path>
              </a:pathLst>
            </a:custGeom>
            <a:solidFill>
              <a:srgbClr val="CBC2B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3971" cy="2246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91032" y="1382545"/>
            <a:ext cx="433185" cy="433185"/>
          </a:xfrm>
          <a:custGeom>
            <a:avLst/>
            <a:gdLst/>
            <a:ahLst/>
            <a:cxnLst/>
            <a:rect l="l" t="t" r="r" b="b"/>
            <a:pathLst>
              <a:path w="433185" h="433185">
                <a:moveTo>
                  <a:pt x="0" y="0"/>
                </a:moveTo>
                <a:lnTo>
                  <a:pt x="433186" y="0"/>
                </a:lnTo>
                <a:lnTo>
                  <a:pt x="433186" y="433185"/>
                </a:lnTo>
                <a:lnTo>
                  <a:pt x="0" y="433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689181" y="2364804"/>
            <a:ext cx="2732577" cy="2899114"/>
            <a:chOff x="0" y="0"/>
            <a:chExt cx="3643436" cy="386548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643436" cy="3865485"/>
              <a:chOff x="0" y="0"/>
              <a:chExt cx="622189" cy="66010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22189" cy="660108"/>
              </a:xfrm>
              <a:custGeom>
                <a:avLst/>
                <a:gdLst/>
                <a:ahLst/>
                <a:cxnLst/>
                <a:rect l="l" t="t" r="r" b="b"/>
                <a:pathLst>
                  <a:path w="622189" h="660108">
                    <a:moveTo>
                      <a:pt x="65544" y="0"/>
                    </a:moveTo>
                    <a:lnTo>
                      <a:pt x="556645" y="0"/>
                    </a:lnTo>
                    <a:cubicBezTo>
                      <a:pt x="574029" y="0"/>
                      <a:pt x="590700" y="6905"/>
                      <a:pt x="602992" y="19197"/>
                    </a:cubicBezTo>
                    <a:cubicBezTo>
                      <a:pt x="615284" y="31489"/>
                      <a:pt x="622189" y="48160"/>
                      <a:pt x="622189" y="65544"/>
                    </a:cubicBezTo>
                    <a:lnTo>
                      <a:pt x="622189" y="594565"/>
                    </a:lnTo>
                    <a:cubicBezTo>
                      <a:pt x="622189" y="611948"/>
                      <a:pt x="615284" y="628619"/>
                      <a:pt x="602992" y="640911"/>
                    </a:cubicBezTo>
                    <a:cubicBezTo>
                      <a:pt x="590700" y="653203"/>
                      <a:pt x="574029" y="660108"/>
                      <a:pt x="556645" y="660108"/>
                    </a:cubicBezTo>
                    <a:lnTo>
                      <a:pt x="65544" y="660108"/>
                    </a:lnTo>
                    <a:cubicBezTo>
                      <a:pt x="48160" y="660108"/>
                      <a:pt x="31489" y="653203"/>
                      <a:pt x="19197" y="640911"/>
                    </a:cubicBezTo>
                    <a:cubicBezTo>
                      <a:pt x="6905" y="628619"/>
                      <a:pt x="0" y="611948"/>
                      <a:pt x="0" y="594565"/>
                    </a:cubicBezTo>
                    <a:lnTo>
                      <a:pt x="0" y="65544"/>
                    </a:lnTo>
                    <a:cubicBezTo>
                      <a:pt x="0" y="48160"/>
                      <a:pt x="6905" y="31489"/>
                      <a:pt x="19197" y="19197"/>
                    </a:cubicBezTo>
                    <a:cubicBezTo>
                      <a:pt x="31489" y="6905"/>
                      <a:pt x="48160" y="0"/>
                      <a:pt x="65544" y="0"/>
                    </a:cubicBezTo>
                    <a:close/>
                  </a:path>
                </a:pathLst>
              </a:custGeom>
              <a:solidFill>
                <a:srgbClr val="ECECEC">
                  <a:alpha val="42745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622189" cy="698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3031" y="63616"/>
              <a:ext cx="3453568" cy="3724009"/>
              <a:chOff x="0" y="0"/>
              <a:chExt cx="429773" cy="46342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29773" cy="463428"/>
              </a:xfrm>
              <a:custGeom>
                <a:avLst/>
                <a:gdLst/>
                <a:ahLst/>
                <a:cxnLst/>
                <a:rect l="l" t="t" r="r" b="b"/>
                <a:pathLst>
                  <a:path w="429773" h="463428">
                    <a:moveTo>
                      <a:pt x="69147" y="0"/>
                    </a:moveTo>
                    <a:lnTo>
                      <a:pt x="360626" y="0"/>
                    </a:lnTo>
                    <a:cubicBezTo>
                      <a:pt x="398815" y="0"/>
                      <a:pt x="429773" y="30958"/>
                      <a:pt x="429773" y="69147"/>
                    </a:cubicBezTo>
                    <a:lnTo>
                      <a:pt x="429773" y="394281"/>
                    </a:lnTo>
                    <a:cubicBezTo>
                      <a:pt x="429773" y="432470"/>
                      <a:pt x="398815" y="463428"/>
                      <a:pt x="360626" y="463428"/>
                    </a:cubicBezTo>
                    <a:lnTo>
                      <a:pt x="69147" y="463428"/>
                    </a:lnTo>
                    <a:cubicBezTo>
                      <a:pt x="30958" y="463428"/>
                      <a:pt x="0" y="432470"/>
                      <a:pt x="0" y="394281"/>
                    </a:cubicBezTo>
                    <a:lnTo>
                      <a:pt x="0" y="69147"/>
                    </a:lnTo>
                    <a:cubicBezTo>
                      <a:pt x="0" y="30958"/>
                      <a:pt x="30958" y="0"/>
                      <a:pt x="69147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0833" r="-30833"/>
                </a:stretch>
              </a:blip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5807218" y="1863355"/>
            <a:ext cx="382825" cy="382825"/>
            <a:chOff x="0" y="0"/>
            <a:chExt cx="510433" cy="510433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10433" cy="51043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F6F6">
                  <a:alpha val="20784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11818" tIns="311818" rIns="311818" bIns="31181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8243" y="48260"/>
              <a:ext cx="413947" cy="413947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55F1D">
                  <a:alpha val="75686"/>
                </a:srgbClr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57267" y="26070"/>
              <a:ext cx="390818" cy="286847"/>
            </a:xfrm>
            <a:custGeom>
              <a:avLst/>
              <a:gdLst/>
              <a:ahLst/>
              <a:cxnLst/>
              <a:rect l="l" t="t" r="r" b="b"/>
              <a:pathLst>
                <a:path w="390818" h="286847">
                  <a:moveTo>
                    <a:pt x="0" y="0"/>
                  </a:moveTo>
                  <a:lnTo>
                    <a:pt x="390818" y="0"/>
                  </a:lnTo>
                  <a:lnTo>
                    <a:pt x="390818" y="286848"/>
                  </a:lnTo>
                  <a:lnTo>
                    <a:pt x="0" y="286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36245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46969" y="325316"/>
              <a:ext cx="222914" cy="75131"/>
            </a:xfrm>
            <a:custGeom>
              <a:avLst/>
              <a:gdLst/>
              <a:ahLst/>
              <a:cxnLst/>
              <a:rect l="l" t="t" r="r" b="b"/>
              <a:pathLst>
                <a:path w="222914" h="75131">
                  <a:moveTo>
                    <a:pt x="0" y="0"/>
                  </a:moveTo>
                  <a:lnTo>
                    <a:pt x="222915" y="0"/>
                  </a:lnTo>
                  <a:lnTo>
                    <a:pt x="222915" y="75131"/>
                  </a:lnTo>
                  <a:lnTo>
                    <a:pt x="0" y="7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5064" t="-690539" r="-96297" b="-133272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291274" y="340584"/>
              <a:ext cx="18913" cy="33086"/>
            </a:xfrm>
            <a:custGeom>
              <a:avLst/>
              <a:gdLst/>
              <a:ahLst/>
              <a:cxnLst/>
              <a:rect l="l" t="t" r="r" b="b"/>
              <a:pathLst>
                <a:path w="18913" h="33086">
                  <a:moveTo>
                    <a:pt x="0" y="0"/>
                  </a:moveTo>
                  <a:lnTo>
                    <a:pt x="18913" y="0"/>
                  </a:lnTo>
                  <a:lnTo>
                    <a:pt x="18913" y="33085"/>
                  </a:lnTo>
                  <a:lnTo>
                    <a:pt x="0" y="33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096676" t="-1663945" r="-1583221" b="-39672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5696903" y="2375195"/>
            <a:ext cx="963851" cy="2888723"/>
            <a:chOff x="0" y="0"/>
            <a:chExt cx="253854" cy="76081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3854" cy="760816"/>
            </a:xfrm>
            <a:custGeom>
              <a:avLst/>
              <a:gdLst/>
              <a:ahLst/>
              <a:cxnLst/>
              <a:rect l="l" t="t" r="r" b="b"/>
              <a:pathLst>
                <a:path w="253854" h="760816">
                  <a:moveTo>
                    <a:pt x="126927" y="0"/>
                  </a:moveTo>
                  <a:lnTo>
                    <a:pt x="126927" y="0"/>
                  </a:lnTo>
                  <a:cubicBezTo>
                    <a:pt x="160590" y="0"/>
                    <a:pt x="192874" y="13373"/>
                    <a:pt x="216678" y="37176"/>
                  </a:cubicBezTo>
                  <a:cubicBezTo>
                    <a:pt x="240481" y="60979"/>
                    <a:pt x="253854" y="93264"/>
                    <a:pt x="253854" y="126927"/>
                  </a:cubicBezTo>
                  <a:lnTo>
                    <a:pt x="253854" y="633889"/>
                  </a:lnTo>
                  <a:cubicBezTo>
                    <a:pt x="253854" y="703989"/>
                    <a:pt x="197027" y="760816"/>
                    <a:pt x="126927" y="760816"/>
                  </a:cubicBezTo>
                  <a:lnTo>
                    <a:pt x="126927" y="760816"/>
                  </a:lnTo>
                  <a:cubicBezTo>
                    <a:pt x="93264" y="760816"/>
                    <a:pt x="60979" y="747443"/>
                    <a:pt x="37176" y="723640"/>
                  </a:cubicBezTo>
                  <a:cubicBezTo>
                    <a:pt x="13373" y="699836"/>
                    <a:pt x="0" y="667552"/>
                    <a:pt x="0" y="633889"/>
                  </a:cubicBezTo>
                  <a:lnTo>
                    <a:pt x="0" y="126927"/>
                  </a:lnTo>
                  <a:cubicBezTo>
                    <a:pt x="0" y="56827"/>
                    <a:pt x="56827" y="0"/>
                    <a:pt x="126927" y="0"/>
                  </a:cubicBezTo>
                  <a:close/>
                </a:path>
              </a:pathLst>
            </a:custGeom>
            <a:solidFill>
              <a:srgbClr val="ECECEC">
                <a:alpha val="42745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53854" cy="798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757418" y="2454210"/>
            <a:ext cx="856511" cy="2749742"/>
            <a:chOff x="0" y="0"/>
            <a:chExt cx="156111" cy="5011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6111" cy="501179"/>
            </a:xfrm>
            <a:custGeom>
              <a:avLst/>
              <a:gdLst/>
              <a:ahLst/>
              <a:cxnLst/>
              <a:rect l="l" t="t" r="r" b="b"/>
              <a:pathLst>
                <a:path w="156111" h="501179">
                  <a:moveTo>
                    <a:pt x="78056" y="0"/>
                  </a:moveTo>
                  <a:lnTo>
                    <a:pt x="78056" y="0"/>
                  </a:lnTo>
                  <a:cubicBezTo>
                    <a:pt x="121164" y="0"/>
                    <a:pt x="156111" y="34947"/>
                    <a:pt x="156111" y="78056"/>
                  </a:cubicBezTo>
                  <a:lnTo>
                    <a:pt x="156111" y="423123"/>
                  </a:lnTo>
                  <a:cubicBezTo>
                    <a:pt x="156111" y="443825"/>
                    <a:pt x="147887" y="463679"/>
                    <a:pt x="133249" y="478317"/>
                  </a:cubicBezTo>
                  <a:cubicBezTo>
                    <a:pt x="118611" y="492955"/>
                    <a:pt x="98757" y="501179"/>
                    <a:pt x="78056" y="501179"/>
                  </a:cubicBezTo>
                  <a:lnTo>
                    <a:pt x="78056" y="501179"/>
                  </a:lnTo>
                  <a:cubicBezTo>
                    <a:pt x="57354" y="501179"/>
                    <a:pt x="37500" y="492955"/>
                    <a:pt x="22862" y="478317"/>
                  </a:cubicBezTo>
                  <a:cubicBezTo>
                    <a:pt x="8224" y="463679"/>
                    <a:pt x="0" y="443825"/>
                    <a:pt x="0" y="423123"/>
                  </a:cubicBezTo>
                  <a:lnTo>
                    <a:pt x="0" y="78056"/>
                  </a:lnTo>
                  <a:cubicBezTo>
                    <a:pt x="0" y="57354"/>
                    <a:pt x="8224" y="37500"/>
                    <a:pt x="22862" y="22862"/>
                  </a:cubicBezTo>
                  <a:cubicBezTo>
                    <a:pt x="37500" y="8224"/>
                    <a:pt x="57354" y="0"/>
                    <a:pt x="78056" y="0"/>
                  </a:cubicBezTo>
                  <a:close/>
                </a:path>
              </a:pathLst>
            </a:custGeom>
            <a:blipFill>
              <a:blip r:embed="rId8"/>
              <a:stretch>
                <a:fillRect l="-178146" r="-178146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8" name="Freeform 28"/>
          <p:cNvSpPr/>
          <p:nvPr/>
        </p:nvSpPr>
        <p:spPr>
          <a:xfrm>
            <a:off x="1880315" y="597391"/>
            <a:ext cx="5000626" cy="9466403"/>
          </a:xfrm>
          <a:custGeom>
            <a:avLst/>
            <a:gdLst/>
            <a:ahLst/>
            <a:cxnLst/>
            <a:rect l="l" t="t" r="r" b="b"/>
            <a:pathLst>
              <a:path w="5000626" h="9466403">
                <a:moveTo>
                  <a:pt x="0" y="0"/>
                </a:moveTo>
                <a:lnTo>
                  <a:pt x="5000627" y="0"/>
                </a:lnTo>
                <a:lnTo>
                  <a:pt x="5000627" y="9466403"/>
                </a:lnTo>
                <a:lnTo>
                  <a:pt x="0" y="94664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9565" t="-6871" r="-56148" b="-1796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350822" y="5525975"/>
            <a:ext cx="935308" cy="147949"/>
          </a:xfrm>
          <a:custGeom>
            <a:avLst/>
            <a:gdLst/>
            <a:ahLst/>
            <a:cxnLst/>
            <a:rect l="l" t="t" r="r" b="b"/>
            <a:pathLst>
              <a:path w="935308" h="147949">
                <a:moveTo>
                  <a:pt x="0" y="0"/>
                </a:moveTo>
                <a:lnTo>
                  <a:pt x="935308" y="0"/>
                </a:lnTo>
                <a:lnTo>
                  <a:pt x="935308" y="147949"/>
                </a:lnTo>
                <a:lnTo>
                  <a:pt x="0" y="147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3966857" y="9258300"/>
            <a:ext cx="874994" cy="47625"/>
            <a:chOff x="0" y="0"/>
            <a:chExt cx="230451" cy="1254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0451" cy="12543"/>
            </a:xfrm>
            <a:custGeom>
              <a:avLst/>
              <a:gdLst/>
              <a:ahLst/>
              <a:cxnLst/>
              <a:rect l="l" t="t" r="r" b="b"/>
              <a:pathLst>
                <a:path w="230451" h="12543">
                  <a:moveTo>
                    <a:pt x="6272" y="0"/>
                  </a:moveTo>
                  <a:lnTo>
                    <a:pt x="224180" y="0"/>
                  </a:lnTo>
                  <a:cubicBezTo>
                    <a:pt x="225843" y="0"/>
                    <a:pt x="227438" y="661"/>
                    <a:pt x="228614" y="1837"/>
                  </a:cubicBezTo>
                  <a:cubicBezTo>
                    <a:pt x="229790" y="3013"/>
                    <a:pt x="230451" y="4608"/>
                    <a:pt x="230451" y="6272"/>
                  </a:cubicBezTo>
                  <a:lnTo>
                    <a:pt x="230451" y="6272"/>
                  </a:lnTo>
                  <a:cubicBezTo>
                    <a:pt x="230451" y="7935"/>
                    <a:pt x="229790" y="9530"/>
                    <a:pt x="228614" y="10706"/>
                  </a:cubicBezTo>
                  <a:cubicBezTo>
                    <a:pt x="227438" y="11882"/>
                    <a:pt x="225843" y="12543"/>
                    <a:pt x="224180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A55F1D"/>
            </a:solidFill>
            <a:ln w="2857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30451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737614" y="4992359"/>
            <a:ext cx="423186" cy="423186"/>
            <a:chOff x="0" y="0"/>
            <a:chExt cx="564248" cy="564248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564248" cy="564248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ECEC">
                  <a:alpha val="70980"/>
                </a:srgbClr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7599" y="37599"/>
              <a:ext cx="489050" cy="489050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AC2BF">
                  <a:alpha val="68627"/>
                </a:srgbClr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70384" y="70384"/>
              <a:ext cx="423480" cy="423480"/>
            </a:xfrm>
            <a:custGeom>
              <a:avLst/>
              <a:gdLst/>
              <a:ahLst/>
              <a:cxnLst/>
              <a:rect l="l" t="t" r="r" b="b"/>
              <a:pathLst>
                <a:path w="423480" h="423480">
                  <a:moveTo>
                    <a:pt x="0" y="0"/>
                  </a:moveTo>
                  <a:lnTo>
                    <a:pt x="423480" y="0"/>
                  </a:lnTo>
                  <a:lnTo>
                    <a:pt x="423480" y="423480"/>
                  </a:lnTo>
                  <a:lnTo>
                    <a:pt x="0" y="42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79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>
            <a:off x="2726512" y="7015905"/>
            <a:ext cx="1249870" cy="2089679"/>
            <a:chOff x="0" y="0"/>
            <a:chExt cx="323925" cy="54157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23925" cy="541576"/>
            </a:xfrm>
            <a:custGeom>
              <a:avLst/>
              <a:gdLst/>
              <a:ahLst/>
              <a:cxnLst/>
              <a:rect l="l" t="t" r="r" b="b"/>
              <a:pathLst>
                <a:path w="323925" h="541576">
                  <a:moveTo>
                    <a:pt x="92913" y="0"/>
                  </a:moveTo>
                  <a:lnTo>
                    <a:pt x="231012" y="0"/>
                  </a:lnTo>
                  <a:cubicBezTo>
                    <a:pt x="255654" y="0"/>
                    <a:pt x="279287" y="9789"/>
                    <a:pt x="296711" y="27214"/>
                  </a:cubicBezTo>
                  <a:cubicBezTo>
                    <a:pt x="314136" y="44638"/>
                    <a:pt x="323925" y="68271"/>
                    <a:pt x="323925" y="92913"/>
                  </a:cubicBezTo>
                  <a:lnTo>
                    <a:pt x="323925" y="448663"/>
                  </a:lnTo>
                  <a:cubicBezTo>
                    <a:pt x="323925" y="473305"/>
                    <a:pt x="314136" y="496938"/>
                    <a:pt x="296711" y="514362"/>
                  </a:cubicBezTo>
                  <a:cubicBezTo>
                    <a:pt x="279287" y="531787"/>
                    <a:pt x="255654" y="541576"/>
                    <a:pt x="231012" y="541576"/>
                  </a:cubicBezTo>
                  <a:lnTo>
                    <a:pt x="92913" y="541576"/>
                  </a:lnTo>
                  <a:cubicBezTo>
                    <a:pt x="41598" y="541576"/>
                    <a:pt x="0" y="499977"/>
                    <a:pt x="0" y="448663"/>
                  </a:cubicBezTo>
                  <a:lnTo>
                    <a:pt x="0" y="92913"/>
                  </a:lnTo>
                  <a:cubicBezTo>
                    <a:pt x="0" y="68271"/>
                    <a:pt x="9789" y="44638"/>
                    <a:pt x="27214" y="27214"/>
                  </a:cubicBezTo>
                  <a:cubicBezTo>
                    <a:pt x="44638" y="9789"/>
                    <a:pt x="68271" y="0"/>
                    <a:pt x="92913" y="0"/>
                  </a:cubicBezTo>
                  <a:close/>
                </a:path>
              </a:pathLst>
            </a:custGeom>
            <a:blipFill>
              <a:blip r:embed="rId14"/>
              <a:stretch>
                <a:fillRect l="-12696" r="-12696"/>
              </a:stretch>
            </a:blipFill>
            <a:ln w="19050" cap="sq">
              <a:solidFill>
                <a:srgbClr val="A55F1D"/>
              </a:solidFill>
              <a:prstDash val="solid"/>
              <a:miter/>
            </a:ln>
          </p:spPr>
        </p:sp>
      </p:grpSp>
      <p:sp>
        <p:nvSpPr>
          <p:cNvPr id="43" name="TextBox 43"/>
          <p:cNvSpPr txBox="1"/>
          <p:nvPr/>
        </p:nvSpPr>
        <p:spPr>
          <a:xfrm>
            <a:off x="2753101" y="6697135"/>
            <a:ext cx="3226793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1">
                <a:solidFill>
                  <a:srgbClr val="010101"/>
                </a:solidFill>
                <a:latin typeface="Garet Bold"/>
                <a:ea typeface="Garet Bold"/>
                <a:cs typeface="Garet Bold"/>
                <a:sym typeface="Garet Bold"/>
              </a:rPr>
              <a:t>Pictures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753101" y="5855760"/>
            <a:ext cx="32550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505050"/>
                </a:solidFill>
                <a:latin typeface="Poppins"/>
                <a:ea typeface="Poppins"/>
                <a:cs typeface="Poppins"/>
                <a:sym typeface="Poppins"/>
              </a:rPr>
              <a:t>The Victoria Memorial in Kolkata, India, is a grand marble structure built in memory of Queen Victoria. It houses a museum with British-era relics and serves as a popular tourist attraction.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4123308" y="7015905"/>
            <a:ext cx="2074983" cy="985196"/>
            <a:chOff x="0" y="0"/>
            <a:chExt cx="530271" cy="25177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30271" cy="251771"/>
            </a:xfrm>
            <a:custGeom>
              <a:avLst/>
              <a:gdLst/>
              <a:ahLst/>
              <a:cxnLst/>
              <a:rect l="l" t="t" r="r" b="b"/>
              <a:pathLst>
                <a:path w="530271" h="251771">
                  <a:moveTo>
                    <a:pt x="55966" y="0"/>
                  </a:moveTo>
                  <a:lnTo>
                    <a:pt x="474305" y="0"/>
                  </a:lnTo>
                  <a:cubicBezTo>
                    <a:pt x="489148" y="0"/>
                    <a:pt x="503383" y="5896"/>
                    <a:pt x="513879" y="16392"/>
                  </a:cubicBezTo>
                  <a:cubicBezTo>
                    <a:pt x="524375" y="26888"/>
                    <a:pt x="530271" y="41123"/>
                    <a:pt x="530271" y="55966"/>
                  </a:cubicBezTo>
                  <a:lnTo>
                    <a:pt x="530271" y="195805"/>
                  </a:lnTo>
                  <a:cubicBezTo>
                    <a:pt x="530271" y="210648"/>
                    <a:pt x="524375" y="224883"/>
                    <a:pt x="513879" y="235379"/>
                  </a:cubicBezTo>
                  <a:cubicBezTo>
                    <a:pt x="503383" y="245875"/>
                    <a:pt x="489148" y="251771"/>
                    <a:pt x="474305" y="251771"/>
                  </a:cubicBezTo>
                  <a:lnTo>
                    <a:pt x="55966" y="251771"/>
                  </a:lnTo>
                  <a:cubicBezTo>
                    <a:pt x="41123" y="251771"/>
                    <a:pt x="26888" y="245875"/>
                    <a:pt x="16392" y="235379"/>
                  </a:cubicBezTo>
                  <a:cubicBezTo>
                    <a:pt x="5896" y="224883"/>
                    <a:pt x="0" y="210648"/>
                    <a:pt x="0" y="195805"/>
                  </a:cubicBezTo>
                  <a:lnTo>
                    <a:pt x="0" y="55966"/>
                  </a:lnTo>
                  <a:cubicBezTo>
                    <a:pt x="0" y="41123"/>
                    <a:pt x="5896" y="26888"/>
                    <a:pt x="16392" y="16392"/>
                  </a:cubicBezTo>
                  <a:cubicBezTo>
                    <a:pt x="26888" y="5896"/>
                    <a:pt x="41123" y="0"/>
                    <a:pt x="55966" y="0"/>
                  </a:cubicBezTo>
                  <a:close/>
                </a:path>
              </a:pathLst>
            </a:custGeom>
            <a:blipFill>
              <a:blip r:embed="rId15"/>
              <a:stretch>
                <a:fillRect t="-11950" b="-1195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7" name="Group 47"/>
          <p:cNvGrpSpPr/>
          <p:nvPr/>
        </p:nvGrpSpPr>
        <p:grpSpPr>
          <a:xfrm>
            <a:off x="4115060" y="8120388"/>
            <a:ext cx="2074983" cy="985196"/>
            <a:chOff x="0" y="0"/>
            <a:chExt cx="530271" cy="25177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30271" cy="251771"/>
            </a:xfrm>
            <a:custGeom>
              <a:avLst/>
              <a:gdLst/>
              <a:ahLst/>
              <a:cxnLst/>
              <a:rect l="l" t="t" r="r" b="b"/>
              <a:pathLst>
                <a:path w="530271" h="251771">
                  <a:moveTo>
                    <a:pt x="55966" y="0"/>
                  </a:moveTo>
                  <a:lnTo>
                    <a:pt x="474305" y="0"/>
                  </a:lnTo>
                  <a:cubicBezTo>
                    <a:pt x="489148" y="0"/>
                    <a:pt x="503383" y="5896"/>
                    <a:pt x="513879" y="16392"/>
                  </a:cubicBezTo>
                  <a:cubicBezTo>
                    <a:pt x="524375" y="26888"/>
                    <a:pt x="530271" y="41123"/>
                    <a:pt x="530271" y="55966"/>
                  </a:cubicBezTo>
                  <a:lnTo>
                    <a:pt x="530271" y="195805"/>
                  </a:lnTo>
                  <a:cubicBezTo>
                    <a:pt x="530271" y="210648"/>
                    <a:pt x="524375" y="224883"/>
                    <a:pt x="513879" y="235379"/>
                  </a:cubicBezTo>
                  <a:cubicBezTo>
                    <a:pt x="503383" y="245875"/>
                    <a:pt x="489148" y="251771"/>
                    <a:pt x="474305" y="251771"/>
                  </a:cubicBezTo>
                  <a:lnTo>
                    <a:pt x="55966" y="251771"/>
                  </a:lnTo>
                  <a:cubicBezTo>
                    <a:pt x="41123" y="251771"/>
                    <a:pt x="26888" y="245875"/>
                    <a:pt x="16392" y="235379"/>
                  </a:cubicBezTo>
                  <a:cubicBezTo>
                    <a:pt x="5896" y="224883"/>
                    <a:pt x="0" y="210648"/>
                    <a:pt x="0" y="195805"/>
                  </a:cubicBezTo>
                  <a:lnTo>
                    <a:pt x="0" y="55966"/>
                  </a:lnTo>
                  <a:cubicBezTo>
                    <a:pt x="0" y="41123"/>
                    <a:pt x="5896" y="26888"/>
                    <a:pt x="16392" y="16392"/>
                  </a:cubicBezTo>
                  <a:cubicBezTo>
                    <a:pt x="26888" y="5896"/>
                    <a:pt x="41123" y="0"/>
                    <a:pt x="55966" y="0"/>
                  </a:cubicBezTo>
                  <a:close/>
                </a:path>
              </a:pathLst>
            </a:custGeom>
            <a:blipFill>
              <a:blip r:embed="rId16"/>
              <a:stretch>
                <a:fillRect t="-28981" b="-2898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49" name="Freeform 49"/>
          <p:cNvSpPr/>
          <p:nvPr/>
        </p:nvSpPr>
        <p:spPr>
          <a:xfrm>
            <a:off x="5794111" y="6306519"/>
            <a:ext cx="371566" cy="371566"/>
          </a:xfrm>
          <a:custGeom>
            <a:avLst/>
            <a:gdLst/>
            <a:ahLst/>
            <a:cxnLst/>
            <a:rect l="l" t="t" r="r" b="b"/>
            <a:pathLst>
              <a:path w="371566" h="371566">
                <a:moveTo>
                  <a:pt x="0" y="0"/>
                </a:moveTo>
                <a:lnTo>
                  <a:pt x="371566" y="0"/>
                </a:lnTo>
                <a:lnTo>
                  <a:pt x="371566" y="371566"/>
                </a:lnTo>
                <a:lnTo>
                  <a:pt x="0" y="3715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2572810" y="1942310"/>
            <a:ext cx="1955041" cy="31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1" b="1">
                <a:solidFill>
                  <a:srgbClr val="040504"/>
                </a:solidFill>
                <a:latin typeface="Garet Bold"/>
                <a:ea typeface="Garet Bold"/>
                <a:cs typeface="Garet Bold"/>
                <a:sym typeface="Garet Bold"/>
              </a:rPr>
              <a:t>Place details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700557" y="5416318"/>
            <a:ext cx="2025442" cy="30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2"/>
              </a:lnSpc>
            </a:pPr>
            <a:r>
              <a:rPr lang="en-US" sz="166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Victoria Memorial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753101" y="5707382"/>
            <a:ext cx="328097" cy="11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700" b="1">
                <a:solidFill>
                  <a:srgbClr val="000000">
                    <a:alpha val="38824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Kolkata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8298089" y="1780239"/>
            <a:ext cx="8403814" cy="7025748"/>
            <a:chOff x="0" y="0"/>
            <a:chExt cx="2213350" cy="185040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213350" cy="1850403"/>
            </a:xfrm>
            <a:custGeom>
              <a:avLst/>
              <a:gdLst/>
              <a:ahLst/>
              <a:cxnLst/>
              <a:rect l="l" t="t" r="r" b="b"/>
              <a:pathLst>
                <a:path w="2213350" h="1850403">
                  <a:moveTo>
                    <a:pt x="46983" y="0"/>
                  </a:moveTo>
                  <a:lnTo>
                    <a:pt x="2166367" y="0"/>
                  </a:lnTo>
                  <a:cubicBezTo>
                    <a:pt x="2178828" y="0"/>
                    <a:pt x="2190778" y="4950"/>
                    <a:pt x="2199589" y="13761"/>
                  </a:cubicBezTo>
                  <a:cubicBezTo>
                    <a:pt x="2208400" y="22572"/>
                    <a:pt x="2213350" y="34522"/>
                    <a:pt x="2213350" y="46983"/>
                  </a:cubicBezTo>
                  <a:lnTo>
                    <a:pt x="2213350" y="1803419"/>
                  </a:lnTo>
                  <a:cubicBezTo>
                    <a:pt x="2213350" y="1815880"/>
                    <a:pt x="2208400" y="1827830"/>
                    <a:pt x="2199589" y="1836642"/>
                  </a:cubicBezTo>
                  <a:cubicBezTo>
                    <a:pt x="2190778" y="1845453"/>
                    <a:pt x="2178828" y="1850403"/>
                    <a:pt x="2166367" y="1850403"/>
                  </a:cubicBezTo>
                  <a:lnTo>
                    <a:pt x="46983" y="1850403"/>
                  </a:lnTo>
                  <a:cubicBezTo>
                    <a:pt x="34522" y="1850403"/>
                    <a:pt x="22572" y="1845453"/>
                    <a:pt x="13761" y="1836642"/>
                  </a:cubicBezTo>
                  <a:cubicBezTo>
                    <a:pt x="4950" y="1827830"/>
                    <a:pt x="0" y="1815880"/>
                    <a:pt x="0" y="1803419"/>
                  </a:cubicBezTo>
                  <a:lnTo>
                    <a:pt x="0" y="46983"/>
                  </a:lnTo>
                  <a:cubicBezTo>
                    <a:pt x="0" y="34522"/>
                    <a:pt x="4950" y="22572"/>
                    <a:pt x="13761" y="13761"/>
                  </a:cubicBezTo>
                  <a:cubicBezTo>
                    <a:pt x="22572" y="4950"/>
                    <a:pt x="34522" y="0"/>
                    <a:pt x="46983" y="0"/>
                  </a:cubicBezTo>
                  <a:close/>
                </a:path>
              </a:pathLst>
            </a:custGeom>
            <a:solidFill>
              <a:srgbClr val="141223">
                <a:alpha val="34902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2213350" cy="1888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8547817" y="2234030"/>
            <a:ext cx="8003764" cy="5912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selects Victoria Memorial -</a:t>
            </a:r>
          </a:p>
          <a:p>
            <a:pPr algn="l">
              <a:lnSpc>
                <a:spcPts val="6799"/>
              </a:lnSpc>
            </a:pPr>
            <a:endParaRPr lang="en-US" sz="33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79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Each place includes a brief description and pictures, giving users a comprehensive view and enhancing their travel experience with visual and text-based insights.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0025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162425" y="-38481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617477" y="1181100"/>
            <a:ext cx="3963826" cy="8383957"/>
            <a:chOff x="0" y="0"/>
            <a:chExt cx="1043971" cy="22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3971" cy="2208120"/>
            </a:xfrm>
            <a:custGeom>
              <a:avLst/>
              <a:gdLst/>
              <a:ahLst/>
              <a:cxnLst/>
              <a:rect l="l" t="t" r="r" b="b"/>
              <a:pathLst>
                <a:path w="1043971" h="2208120">
                  <a:moveTo>
                    <a:pt x="0" y="0"/>
                  </a:moveTo>
                  <a:lnTo>
                    <a:pt x="1043971" y="0"/>
                  </a:lnTo>
                  <a:lnTo>
                    <a:pt x="1043971" y="2208120"/>
                  </a:lnTo>
                  <a:lnTo>
                    <a:pt x="0" y="2208120"/>
                  </a:lnTo>
                  <a:close/>
                </a:path>
              </a:pathLst>
            </a:custGeom>
            <a:solidFill>
              <a:srgbClr val="CBC2B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43971" cy="2246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409575" y="15240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28740" y="1578348"/>
            <a:ext cx="433185" cy="433185"/>
          </a:xfrm>
          <a:custGeom>
            <a:avLst/>
            <a:gdLst/>
            <a:ahLst/>
            <a:cxnLst/>
            <a:rect l="l" t="t" r="r" b="b"/>
            <a:pathLst>
              <a:path w="433185" h="433185">
                <a:moveTo>
                  <a:pt x="0" y="0"/>
                </a:moveTo>
                <a:lnTo>
                  <a:pt x="433186" y="0"/>
                </a:lnTo>
                <a:lnTo>
                  <a:pt x="433186" y="433185"/>
                </a:lnTo>
                <a:lnTo>
                  <a:pt x="0" y="433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828740" y="8696817"/>
            <a:ext cx="3590877" cy="561483"/>
            <a:chOff x="0" y="0"/>
            <a:chExt cx="4787836" cy="7486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87836" cy="748644"/>
            </a:xfrm>
            <a:custGeom>
              <a:avLst/>
              <a:gdLst/>
              <a:ahLst/>
              <a:cxnLst/>
              <a:rect l="l" t="t" r="r" b="b"/>
              <a:pathLst>
                <a:path w="4787836" h="748644">
                  <a:moveTo>
                    <a:pt x="0" y="0"/>
                  </a:moveTo>
                  <a:lnTo>
                    <a:pt x="4787836" y="0"/>
                  </a:lnTo>
                  <a:lnTo>
                    <a:pt x="4787836" y="748644"/>
                  </a:lnTo>
                  <a:lnTo>
                    <a:pt x="0" y="748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4208764" y="143337"/>
              <a:ext cx="461970" cy="46197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24D0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flipV="1">
              <a:off x="4439749" y="250331"/>
              <a:ext cx="0" cy="247981"/>
            </a:xfrm>
            <a:prstGeom prst="line">
              <a:avLst/>
            </a:prstGeom>
            <a:ln w="50800" cap="flat">
              <a:solidFill>
                <a:srgbClr val="ECECEC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15" name="Group 15"/>
          <p:cNvGrpSpPr/>
          <p:nvPr/>
        </p:nvGrpSpPr>
        <p:grpSpPr>
          <a:xfrm rot="-3324301">
            <a:off x="2699160" y="2088226"/>
            <a:ext cx="430317" cy="376528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914318" y="2200047"/>
            <a:ext cx="3086100" cy="661531"/>
            <a:chOff x="0" y="0"/>
            <a:chExt cx="812800" cy="1742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74230"/>
            </a:xfrm>
            <a:custGeom>
              <a:avLst/>
              <a:gdLst/>
              <a:ahLst/>
              <a:cxnLst/>
              <a:rect l="l" t="t" r="r" b="b"/>
              <a:pathLst>
                <a:path w="812800" h="17423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4058"/>
                  </a:lnTo>
                  <a:cubicBezTo>
                    <a:pt x="812800" y="137364"/>
                    <a:pt x="807514" y="150126"/>
                    <a:pt x="798105" y="159535"/>
                  </a:cubicBezTo>
                  <a:cubicBezTo>
                    <a:pt x="788695" y="168944"/>
                    <a:pt x="775934" y="174230"/>
                    <a:pt x="762627" y="174230"/>
                  </a:cubicBezTo>
                  <a:lnTo>
                    <a:pt x="50173" y="174230"/>
                  </a:lnTo>
                  <a:cubicBezTo>
                    <a:pt x="36866" y="174230"/>
                    <a:pt x="24105" y="168944"/>
                    <a:pt x="14695" y="159535"/>
                  </a:cubicBezTo>
                  <a:cubicBezTo>
                    <a:pt x="5286" y="150126"/>
                    <a:pt x="0" y="137364"/>
                    <a:pt x="0" y="124058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800" cy="202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Hi, which tickets do you want to book?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3343234" y="3054203"/>
            <a:ext cx="3086100" cy="617220"/>
            <a:chOff x="0" y="0"/>
            <a:chExt cx="812800" cy="1625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62560"/>
            </a:xfrm>
            <a:custGeom>
              <a:avLst/>
              <a:gdLst/>
              <a:ahLst/>
              <a:cxnLst/>
              <a:rect l="l" t="t" r="r" b="b"/>
              <a:pathLst>
                <a:path w="812800" h="16256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2387"/>
                  </a:lnTo>
                  <a:cubicBezTo>
                    <a:pt x="812800" y="125694"/>
                    <a:pt x="807514" y="138455"/>
                    <a:pt x="798105" y="147865"/>
                  </a:cubicBezTo>
                  <a:cubicBezTo>
                    <a:pt x="788695" y="157274"/>
                    <a:pt x="775934" y="162560"/>
                    <a:pt x="762627" y="162560"/>
                  </a:cubicBezTo>
                  <a:lnTo>
                    <a:pt x="50173" y="162560"/>
                  </a:lnTo>
                  <a:cubicBezTo>
                    <a:pt x="36866" y="162560"/>
                    <a:pt x="24105" y="157274"/>
                    <a:pt x="14695" y="147865"/>
                  </a:cubicBezTo>
                  <a:cubicBezTo>
                    <a:pt x="5286" y="138455"/>
                    <a:pt x="0" y="125694"/>
                    <a:pt x="0" y="11238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200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dfdsf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 rot="7475698">
            <a:off x="6167352" y="3405167"/>
            <a:ext cx="430317" cy="376528"/>
            <a:chOff x="0" y="0"/>
            <a:chExt cx="812800" cy="7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3324301">
            <a:off x="2690799" y="3762252"/>
            <a:ext cx="407629" cy="344303"/>
            <a:chOff x="0" y="0"/>
            <a:chExt cx="842008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42008" cy="711200"/>
            </a:xfrm>
            <a:custGeom>
              <a:avLst/>
              <a:gdLst/>
              <a:ahLst/>
              <a:cxnLst/>
              <a:rect l="l" t="t" r="r" b="b"/>
              <a:pathLst>
                <a:path w="842008" h="711200">
                  <a:moveTo>
                    <a:pt x="421004" y="0"/>
                  </a:moveTo>
                  <a:lnTo>
                    <a:pt x="842008" y="711200"/>
                  </a:lnTo>
                  <a:lnTo>
                    <a:pt x="0" y="711200"/>
                  </a:lnTo>
                  <a:lnTo>
                    <a:pt x="421004" y="0"/>
                  </a:ln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1564" y="292100"/>
              <a:ext cx="578881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838265" y="3858387"/>
            <a:ext cx="615950" cy="388003"/>
            <a:chOff x="0" y="0"/>
            <a:chExt cx="162226" cy="1021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2226" cy="102190"/>
            </a:xfrm>
            <a:custGeom>
              <a:avLst/>
              <a:gdLst/>
              <a:ahLst/>
              <a:cxnLst/>
              <a:rect l="l" t="t" r="r" b="b"/>
              <a:pathLst>
                <a:path w="162226" h="102190">
                  <a:moveTo>
                    <a:pt x="51095" y="0"/>
                  </a:moveTo>
                  <a:lnTo>
                    <a:pt x="111130" y="0"/>
                  </a:lnTo>
                  <a:cubicBezTo>
                    <a:pt x="124682" y="0"/>
                    <a:pt x="137678" y="5383"/>
                    <a:pt x="147260" y="14965"/>
                  </a:cubicBezTo>
                  <a:cubicBezTo>
                    <a:pt x="156842" y="24548"/>
                    <a:pt x="162226" y="37544"/>
                    <a:pt x="162226" y="51095"/>
                  </a:cubicBezTo>
                  <a:lnTo>
                    <a:pt x="162226" y="51095"/>
                  </a:lnTo>
                  <a:cubicBezTo>
                    <a:pt x="162226" y="64646"/>
                    <a:pt x="156842" y="77643"/>
                    <a:pt x="147260" y="87225"/>
                  </a:cubicBezTo>
                  <a:cubicBezTo>
                    <a:pt x="137678" y="96807"/>
                    <a:pt x="124682" y="102190"/>
                    <a:pt x="111130" y="102190"/>
                  </a:cubicBezTo>
                  <a:lnTo>
                    <a:pt x="51095" y="102190"/>
                  </a:lnTo>
                  <a:cubicBezTo>
                    <a:pt x="37544" y="102190"/>
                    <a:pt x="24548" y="96807"/>
                    <a:pt x="14965" y="87225"/>
                  </a:cubicBezTo>
                  <a:cubicBezTo>
                    <a:pt x="5383" y="77643"/>
                    <a:pt x="0" y="64646"/>
                    <a:pt x="0" y="51095"/>
                  </a:cubicBezTo>
                  <a:lnTo>
                    <a:pt x="0" y="51095"/>
                  </a:lnTo>
                  <a:cubicBezTo>
                    <a:pt x="0" y="37544"/>
                    <a:pt x="5383" y="24548"/>
                    <a:pt x="14965" y="14965"/>
                  </a:cubicBezTo>
                  <a:cubicBezTo>
                    <a:pt x="24548" y="5383"/>
                    <a:pt x="37544" y="0"/>
                    <a:pt x="51095" y="0"/>
                  </a:cubicBez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62226" cy="130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....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98089" y="1875611"/>
            <a:ext cx="8403814" cy="7025748"/>
            <a:chOff x="0" y="0"/>
            <a:chExt cx="2213350" cy="18504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213350" cy="1850403"/>
            </a:xfrm>
            <a:custGeom>
              <a:avLst/>
              <a:gdLst/>
              <a:ahLst/>
              <a:cxnLst/>
              <a:rect l="l" t="t" r="r" b="b"/>
              <a:pathLst>
                <a:path w="2213350" h="1850403">
                  <a:moveTo>
                    <a:pt x="46983" y="0"/>
                  </a:moveTo>
                  <a:lnTo>
                    <a:pt x="2166367" y="0"/>
                  </a:lnTo>
                  <a:cubicBezTo>
                    <a:pt x="2178828" y="0"/>
                    <a:pt x="2190778" y="4950"/>
                    <a:pt x="2199589" y="13761"/>
                  </a:cubicBezTo>
                  <a:cubicBezTo>
                    <a:pt x="2208400" y="22572"/>
                    <a:pt x="2213350" y="34522"/>
                    <a:pt x="2213350" y="46983"/>
                  </a:cubicBezTo>
                  <a:lnTo>
                    <a:pt x="2213350" y="1803419"/>
                  </a:lnTo>
                  <a:cubicBezTo>
                    <a:pt x="2213350" y="1815880"/>
                    <a:pt x="2208400" y="1827830"/>
                    <a:pt x="2199589" y="1836642"/>
                  </a:cubicBezTo>
                  <a:cubicBezTo>
                    <a:pt x="2190778" y="1845453"/>
                    <a:pt x="2178828" y="1850403"/>
                    <a:pt x="2166367" y="1850403"/>
                  </a:cubicBezTo>
                  <a:lnTo>
                    <a:pt x="46983" y="1850403"/>
                  </a:lnTo>
                  <a:cubicBezTo>
                    <a:pt x="34522" y="1850403"/>
                    <a:pt x="22572" y="1845453"/>
                    <a:pt x="13761" y="1836642"/>
                  </a:cubicBezTo>
                  <a:cubicBezTo>
                    <a:pt x="4950" y="1827830"/>
                    <a:pt x="0" y="1815880"/>
                    <a:pt x="0" y="1803419"/>
                  </a:cubicBezTo>
                  <a:lnTo>
                    <a:pt x="0" y="46983"/>
                  </a:lnTo>
                  <a:cubicBezTo>
                    <a:pt x="0" y="34522"/>
                    <a:pt x="4950" y="22572"/>
                    <a:pt x="13761" y="13761"/>
                  </a:cubicBezTo>
                  <a:cubicBezTo>
                    <a:pt x="22572" y="4950"/>
                    <a:pt x="34522" y="0"/>
                    <a:pt x="46983" y="0"/>
                  </a:cubicBezTo>
                  <a:close/>
                </a:path>
              </a:pathLst>
            </a:custGeom>
            <a:solidFill>
              <a:srgbClr val="141223">
                <a:alpha val="34902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213350" cy="1888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570212" y="8805987"/>
            <a:ext cx="334523" cy="33452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5664650" y="8878662"/>
            <a:ext cx="145648" cy="197793"/>
          </a:xfrm>
          <a:custGeom>
            <a:avLst/>
            <a:gdLst/>
            <a:ahLst/>
            <a:cxnLst/>
            <a:rect l="l" t="t" r="r" b="b"/>
            <a:pathLst>
              <a:path w="145648" h="197793">
                <a:moveTo>
                  <a:pt x="0" y="0"/>
                </a:moveTo>
                <a:lnTo>
                  <a:pt x="145647" y="0"/>
                </a:lnTo>
                <a:lnTo>
                  <a:pt x="145647" y="197793"/>
                </a:lnTo>
                <a:lnTo>
                  <a:pt x="0" y="1977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3470234" y="3063230"/>
            <a:ext cx="2586105" cy="57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3"/>
              </a:lnSpc>
              <a:spcBef>
                <a:spcPct val="0"/>
              </a:spcBef>
            </a:pPr>
            <a:r>
              <a:rPr lang="en-US" sz="16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Two tickets for Indian Museum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68702" y="8776508"/>
            <a:ext cx="263425" cy="36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|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50514" y="2956901"/>
            <a:ext cx="8003764" cy="482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4"/>
              </a:lnSpc>
            </a:pPr>
            <a:r>
              <a:rPr lang="en-US" sz="3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offers a friendly and personalized experience.</a:t>
            </a:r>
          </a:p>
          <a:p>
            <a:pPr algn="l">
              <a:lnSpc>
                <a:spcPts val="7874"/>
              </a:lnSpc>
            </a:pPr>
            <a:r>
              <a:rPr lang="en-US" sz="3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Enhancing user engagement with a smooth and efficient conversational approach.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010025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69877" y="1333500"/>
            <a:ext cx="3963826" cy="8383957"/>
            <a:chOff x="0" y="0"/>
            <a:chExt cx="1043971" cy="22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3971" cy="2208120"/>
            </a:xfrm>
            <a:custGeom>
              <a:avLst/>
              <a:gdLst/>
              <a:ahLst/>
              <a:cxnLst/>
              <a:rect l="l" t="t" r="r" b="b"/>
              <a:pathLst>
                <a:path w="1043971" h="2208120">
                  <a:moveTo>
                    <a:pt x="0" y="0"/>
                  </a:moveTo>
                  <a:lnTo>
                    <a:pt x="1043971" y="0"/>
                  </a:lnTo>
                  <a:lnTo>
                    <a:pt x="1043971" y="2208120"/>
                  </a:lnTo>
                  <a:lnTo>
                    <a:pt x="0" y="2208120"/>
                  </a:lnTo>
                  <a:close/>
                </a:path>
              </a:pathLst>
            </a:custGeom>
            <a:solidFill>
              <a:srgbClr val="CBC2B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43971" cy="2246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04008" y="8093206"/>
            <a:ext cx="3895564" cy="1682068"/>
            <a:chOff x="0" y="0"/>
            <a:chExt cx="5194086" cy="224275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103165"/>
              <a:ext cx="5194086" cy="2139593"/>
              <a:chOff x="0" y="0"/>
              <a:chExt cx="824271" cy="33954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24271" cy="339541"/>
              </a:xfrm>
              <a:custGeom>
                <a:avLst/>
                <a:gdLst/>
                <a:ahLst/>
                <a:cxnLst/>
                <a:rect l="l" t="t" r="r" b="b"/>
                <a:pathLst>
                  <a:path w="824271" h="339541">
                    <a:moveTo>
                      <a:pt x="105331" y="0"/>
                    </a:moveTo>
                    <a:lnTo>
                      <a:pt x="718941" y="0"/>
                    </a:lnTo>
                    <a:cubicBezTo>
                      <a:pt x="777113" y="0"/>
                      <a:pt x="824271" y="47158"/>
                      <a:pt x="824271" y="105331"/>
                    </a:cubicBezTo>
                    <a:lnTo>
                      <a:pt x="824271" y="234210"/>
                    </a:lnTo>
                    <a:cubicBezTo>
                      <a:pt x="824271" y="292383"/>
                      <a:pt x="777113" y="339541"/>
                      <a:pt x="718941" y="339541"/>
                    </a:cubicBezTo>
                    <a:lnTo>
                      <a:pt x="105331" y="339541"/>
                    </a:lnTo>
                    <a:cubicBezTo>
                      <a:pt x="47158" y="339541"/>
                      <a:pt x="0" y="292383"/>
                      <a:pt x="0" y="234210"/>
                    </a:cubicBezTo>
                    <a:lnTo>
                      <a:pt x="0" y="105331"/>
                    </a:lnTo>
                    <a:cubicBezTo>
                      <a:pt x="0" y="47158"/>
                      <a:pt x="47158" y="0"/>
                      <a:pt x="105331" y="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24271" cy="37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5194086" cy="1420274"/>
              <a:chOff x="0" y="0"/>
              <a:chExt cx="824271" cy="22538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24271" cy="225389"/>
              </a:xfrm>
              <a:custGeom>
                <a:avLst/>
                <a:gdLst/>
                <a:ahLst/>
                <a:cxnLst/>
                <a:rect l="l" t="t" r="r" b="b"/>
                <a:pathLst>
                  <a:path w="824271" h="225389">
                    <a:moveTo>
                      <a:pt x="17886" y="0"/>
                    </a:moveTo>
                    <a:lnTo>
                      <a:pt x="806385" y="0"/>
                    </a:lnTo>
                    <a:cubicBezTo>
                      <a:pt x="816263" y="0"/>
                      <a:pt x="824271" y="8008"/>
                      <a:pt x="824271" y="17886"/>
                    </a:cubicBezTo>
                    <a:lnTo>
                      <a:pt x="824271" y="207503"/>
                    </a:lnTo>
                    <a:cubicBezTo>
                      <a:pt x="824271" y="217381"/>
                      <a:pt x="816263" y="225389"/>
                      <a:pt x="806385" y="225389"/>
                    </a:cubicBezTo>
                    <a:lnTo>
                      <a:pt x="17886" y="225389"/>
                    </a:lnTo>
                    <a:cubicBezTo>
                      <a:pt x="8008" y="225389"/>
                      <a:pt x="0" y="217381"/>
                      <a:pt x="0" y="207503"/>
                    </a:cubicBezTo>
                    <a:lnTo>
                      <a:pt x="0" y="17886"/>
                    </a:lnTo>
                    <a:cubicBezTo>
                      <a:pt x="0" y="8008"/>
                      <a:pt x="8008" y="0"/>
                      <a:pt x="17886" y="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24271" cy="2634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2258089" y="314325"/>
            <a:ext cx="4876408" cy="10287000"/>
          </a:xfrm>
          <a:custGeom>
            <a:avLst/>
            <a:gdLst/>
            <a:ahLst/>
            <a:cxnLst/>
            <a:rect l="l" t="t" r="r" b="b"/>
            <a:pathLst>
              <a:path w="4876408" h="10287000">
                <a:moveTo>
                  <a:pt x="0" y="0"/>
                </a:moveTo>
                <a:lnTo>
                  <a:pt x="4876408" y="0"/>
                </a:lnTo>
                <a:lnTo>
                  <a:pt x="487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775" r="-5817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81140" y="1664073"/>
            <a:ext cx="433185" cy="433185"/>
          </a:xfrm>
          <a:custGeom>
            <a:avLst/>
            <a:gdLst/>
            <a:ahLst/>
            <a:cxnLst/>
            <a:rect l="l" t="t" r="r" b="b"/>
            <a:pathLst>
              <a:path w="433185" h="433185">
                <a:moveTo>
                  <a:pt x="0" y="0"/>
                </a:moveTo>
                <a:lnTo>
                  <a:pt x="433186" y="0"/>
                </a:lnTo>
                <a:lnTo>
                  <a:pt x="433186" y="433185"/>
                </a:lnTo>
                <a:lnTo>
                  <a:pt x="0" y="433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3324301">
            <a:off x="2851560" y="2240626"/>
            <a:ext cx="430317" cy="376528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047014" y="2352447"/>
            <a:ext cx="3086100" cy="661531"/>
            <a:chOff x="0" y="0"/>
            <a:chExt cx="812800" cy="1742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174230"/>
            </a:xfrm>
            <a:custGeom>
              <a:avLst/>
              <a:gdLst/>
              <a:ahLst/>
              <a:cxnLst/>
              <a:rect l="l" t="t" r="r" b="b"/>
              <a:pathLst>
                <a:path w="812800" h="17423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4058"/>
                  </a:lnTo>
                  <a:cubicBezTo>
                    <a:pt x="812800" y="137364"/>
                    <a:pt x="807514" y="150126"/>
                    <a:pt x="798105" y="159535"/>
                  </a:cubicBezTo>
                  <a:cubicBezTo>
                    <a:pt x="788695" y="168944"/>
                    <a:pt x="775934" y="174230"/>
                    <a:pt x="762627" y="174230"/>
                  </a:cubicBezTo>
                  <a:lnTo>
                    <a:pt x="50173" y="174230"/>
                  </a:lnTo>
                  <a:cubicBezTo>
                    <a:pt x="36866" y="174230"/>
                    <a:pt x="24105" y="168944"/>
                    <a:pt x="14695" y="159535"/>
                  </a:cubicBezTo>
                  <a:cubicBezTo>
                    <a:pt x="5286" y="150126"/>
                    <a:pt x="0" y="137364"/>
                    <a:pt x="0" y="124058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812800" cy="202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Hi, which tickets do you want to book?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3429761" y="3206603"/>
            <a:ext cx="3086100" cy="617220"/>
            <a:chOff x="0" y="0"/>
            <a:chExt cx="812800" cy="1625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162560"/>
            </a:xfrm>
            <a:custGeom>
              <a:avLst/>
              <a:gdLst/>
              <a:ahLst/>
              <a:cxnLst/>
              <a:rect l="l" t="t" r="r" b="b"/>
              <a:pathLst>
                <a:path w="812800" h="16256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2387"/>
                  </a:lnTo>
                  <a:cubicBezTo>
                    <a:pt x="812800" y="125694"/>
                    <a:pt x="807514" y="138455"/>
                    <a:pt x="798105" y="147865"/>
                  </a:cubicBezTo>
                  <a:cubicBezTo>
                    <a:pt x="788695" y="157274"/>
                    <a:pt x="775934" y="162560"/>
                    <a:pt x="762627" y="162560"/>
                  </a:cubicBezTo>
                  <a:lnTo>
                    <a:pt x="50173" y="162560"/>
                  </a:lnTo>
                  <a:cubicBezTo>
                    <a:pt x="36866" y="162560"/>
                    <a:pt x="24105" y="157274"/>
                    <a:pt x="14695" y="147865"/>
                  </a:cubicBezTo>
                  <a:cubicBezTo>
                    <a:pt x="5286" y="138455"/>
                    <a:pt x="0" y="125694"/>
                    <a:pt x="0" y="11238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200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dfdsf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8100000">
            <a:off x="6269318" y="3567092"/>
            <a:ext cx="430317" cy="376528"/>
            <a:chOff x="0" y="0"/>
            <a:chExt cx="812800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3324301">
            <a:off x="2775507" y="5718985"/>
            <a:ext cx="430317" cy="376528"/>
            <a:chOff x="0" y="0"/>
            <a:chExt cx="812800" cy="711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009715" y="5831475"/>
            <a:ext cx="3086100" cy="1213981"/>
            <a:chOff x="0" y="0"/>
            <a:chExt cx="812800" cy="3197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319732"/>
            </a:xfrm>
            <a:custGeom>
              <a:avLst/>
              <a:gdLst/>
              <a:ahLst/>
              <a:cxnLst/>
              <a:rect l="l" t="t" r="r" b="b"/>
              <a:pathLst>
                <a:path w="812800" h="319732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269559"/>
                  </a:lnTo>
                  <a:cubicBezTo>
                    <a:pt x="812800" y="282865"/>
                    <a:pt x="807514" y="295627"/>
                    <a:pt x="798105" y="305036"/>
                  </a:cubicBezTo>
                  <a:cubicBezTo>
                    <a:pt x="788695" y="314446"/>
                    <a:pt x="775934" y="319732"/>
                    <a:pt x="762627" y="319732"/>
                  </a:cubicBezTo>
                  <a:lnTo>
                    <a:pt x="50173" y="319732"/>
                  </a:lnTo>
                  <a:cubicBezTo>
                    <a:pt x="36866" y="319732"/>
                    <a:pt x="24105" y="314446"/>
                    <a:pt x="14695" y="305036"/>
                  </a:cubicBezTo>
                  <a:cubicBezTo>
                    <a:pt x="5286" y="295627"/>
                    <a:pt x="0" y="282865"/>
                    <a:pt x="0" y="269559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812800" cy="348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Okay, booking 2 tickets for Indian Museum, on 19th July, 11AM. Please pay to proceed further. 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 rot="-3324301">
            <a:off x="2831856" y="4010155"/>
            <a:ext cx="430317" cy="376528"/>
            <a:chOff x="0" y="0"/>
            <a:chExt cx="812800" cy="7112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027310" y="4121976"/>
            <a:ext cx="3086100" cy="661531"/>
            <a:chOff x="0" y="0"/>
            <a:chExt cx="812800" cy="17423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174230"/>
            </a:xfrm>
            <a:custGeom>
              <a:avLst/>
              <a:gdLst/>
              <a:ahLst/>
              <a:cxnLst/>
              <a:rect l="l" t="t" r="r" b="b"/>
              <a:pathLst>
                <a:path w="812800" h="17423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4058"/>
                  </a:lnTo>
                  <a:cubicBezTo>
                    <a:pt x="812800" y="137364"/>
                    <a:pt x="807514" y="150126"/>
                    <a:pt x="798105" y="159535"/>
                  </a:cubicBezTo>
                  <a:cubicBezTo>
                    <a:pt x="788695" y="168944"/>
                    <a:pt x="775934" y="174230"/>
                    <a:pt x="762627" y="174230"/>
                  </a:cubicBezTo>
                  <a:lnTo>
                    <a:pt x="50173" y="174230"/>
                  </a:lnTo>
                  <a:cubicBezTo>
                    <a:pt x="36866" y="174230"/>
                    <a:pt x="24105" y="168944"/>
                    <a:pt x="14695" y="159535"/>
                  </a:cubicBezTo>
                  <a:cubicBezTo>
                    <a:pt x="5286" y="150126"/>
                    <a:pt x="0" y="137364"/>
                    <a:pt x="0" y="124058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924D0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812800" cy="202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Please State your prefered date and timing.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 rot="-10800000">
            <a:off x="3458336" y="5012298"/>
            <a:ext cx="3086100" cy="581052"/>
            <a:chOff x="0" y="0"/>
            <a:chExt cx="812800" cy="15303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153034"/>
            </a:xfrm>
            <a:custGeom>
              <a:avLst/>
              <a:gdLst/>
              <a:ahLst/>
              <a:cxnLst/>
              <a:rect l="l" t="t" r="r" b="b"/>
              <a:pathLst>
                <a:path w="812800" h="153034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02861"/>
                  </a:lnTo>
                  <a:cubicBezTo>
                    <a:pt x="812800" y="116168"/>
                    <a:pt x="807514" y="128930"/>
                    <a:pt x="798105" y="138339"/>
                  </a:cubicBezTo>
                  <a:cubicBezTo>
                    <a:pt x="788695" y="147748"/>
                    <a:pt x="775934" y="153034"/>
                    <a:pt x="762627" y="153034"/>
                  </a:cubicBezTo>
                  <a:lnTo>
                    <a:pt x="50173" y="153034"/>
                  </a:lnTo>
                  <a:cubicBezTo>
                    <a:pt x="36866" y="153034"/>
                    <a:pt x="24105" y="147748"/>
                    <a:pt x="14695" y="138339"/>
                  </a:cubicBezTo>
                  <a:cubicBezTo>
                    <a:pt x="5286" y="128930"/>
                    <a:pt x="0" y="116168"/>
                    <a:pt x="0" y="102861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191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dfdsf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 rot="8211489">
            <a:off x="6231882" y="5346740"/>
            <a:ext cx="430317" cy="376528"/>
            <a:chOff x="0" y="0"/>
            <a:chExt cx="812800" cy="7112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298089" y="1780239"/>
            <a:ext cx="8403814" cy="7025748"/>
            <a:chOff x="0" y="0"/>
            <a:chExt cx="2213350" cy="185040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213350" cy="1850403"/>
            </a:xfrm>
            <a:custGeom>
              <a:avLst/>
              <a:gdLst/>
              <a:ahLst/>
              <a:cxnLst/>
              <a:rect l="l" t="t" r="r" b="b"/>
              <a:pathLst>
                <a:path w="2213350" h="1850403">
                  <a:moveTo>
                    <a:pt x="46983" y="0"/>
                  </a:moveTo>
                  <a:lnTo>
                    <a:pt x="2166367" y="0"/>
                  </a:lnTo>
                  <a:cubicBezTo>
                    <a:pt x="2178828" y="0"/>
                    <a:pt x="2190778" y="4950"/>
                    <a:pt x="2199589" y="13761"/>
                  </a:cubicBezTo>
                  <a:cubicBezTo>
                    <a:pt x="2208400" y="22572"/>
                    <a:pt x="2213350" y="34522"/>
                    <a:pt x="2213350" y="46983"/>
                  </a:cubicBezTo>
                  <a:lnTo>
                    <a:pt x="2213350" y="1803419"/>
                  </a:lnTo>
                  <a:cubicBezTo>
                    <a:pt x="2213350" y="1815880"/>
                    <a:pt x="2208400" y="1827830"/>
                    <a:pt x="2199589" y="1836642"/>
                  </a:cubicBezTo>
                  <a:cubicBezTo>
                    <a:pt x="2190778" y="1845453"/>
                    <a:pt x="2178828" y="1850403"/>
                    <a:pt x="2166367" y="1850403"/>
                  </a:cubicBezTo>
                  <a:lnTo>
                    <a:pt x="46983" y="1850403"/>
                  </a:lnTo>
                  <a:cubicBezTo>
                    <a:pt x="34522" y="1850403"/>
                    <a:pt x="22572" y="1845453"/>
                    <a:pt x="13761" y="1836642"/>
                  </a:cubicBezTo>
                  <a:cubicBezTo>
                    <a:pt x="4950" y="1827830"/>
                    <a:pt x="0" y="1815880"/>
                    <a:pt x="0" y="1803419"/>
                  </a:cubicBezTo>
                  <a:lnTo>
                    <a:pt x="0" y="46983"/>
                  </a:lnTo>
                  <a:cubicBezTo>
                    <a:pt x="0" y="34522"/>
                    <a:pt x="4950" y="22572"/>
                    <a:pt x="13761" y="13761"/>
                  </a:cubicBezTo>
                  <a:cubicBezTo>
                    <a:pt x="22572" y="4950"/>
                    <a:pt x="34522" y="0"/>
                    <a:pt x="46983" y="0"/>
                  </a:cubicBezTo>
                  <a:close/>
                </a:path>
              </a:pathLst>
            </a:custGeom>
            <a:solidFill>
              <a:srgbClr val="141223">
                <a:alpha val="34902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2213350" cy="1888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3009715" y="8939256"/>
            <a:ext cx="3437326" cy="633532"/>
            <a:chOff x="0" y="0"/>
            <a:chExt cx="905304" cy="16685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905304" cy="166856"/>
            </a:xfrm>
            <a:custGeom>
              <a:avLst/>
              <a:gdLst/>
              <a:ahLst/>
              <a:cxnLst/>
              <a:rect l="l" t="t" r="r" b="b"/>
              <a:pathLst>
                <a:path w="905304" h="166856">
                  <a:moveTo>
                    <a:pt x="83428" y="0"/>
                  </a:moveTo>
                  <a:lnTo>
                    <a:pt x="821876" y="0"/>
                  </a:lnTo>
                  <a:cubicBezTo>
                    <a:pt x="844002" y="0"/>
                    <a:pt x="865223" y="8790"/>
                    <a:pt x="880868" y="24436"/>
                  </a:cubicBezTo>
                  <a:cubicBezTo>
                    <a:pt x="896514" y="40081"/>
                    <a:pt x="905304" y="61302"/>
                    <a:pt x="905304" y="83428"/>
                  </a:cubicBezTo>
                  <a:lnTo>
                    <a:pt x="905304" y="83428"/>
                  </a:lnTo>
                  <a:cubicBezTo>
                    <a:pt x="905304" y="129504"/>
                    <a:pt x="867952" y="166856"/>
                    <a:pt x="821876" y="166856"/>
                  </a:cubicBezTo>
                  <a:lnTo>
                    <a:pt x="83428" y="166856"/>
                  </a:lnTo>
                  <a:cubicBezTo>
                    <a:pt x="61302" y="166856"/>
                    <a:pt x="40081" y="158066"/>
                    <a:pt x="24436" y="142421"/>
                  </a:cubicBezTo>
                  <a:cubicBezTo>
                    <a:pt x="8790" y="126775"/>
                    <a:pt x="0" y="105555"/>
                    <a:pt x="0" y="83428"/>
                  </a:cubicBezTo>
                  <a:lnTo>
                    <a:pt x="0" y="83428"/>
                  </a:lnTo>
                  <a:cubicBezTo>
                    <a:pt x="0" y="61302"/>
                    <a:pt x="8790" y="40081"/>
                    <a:pt x="24436" y="24436"/>
                  </a:cubicBezTo>
                  <a:cubicBezTo>
                    <a:pt x="40081" y="8790"/>
                    <a:pt x="61302" y="0"/>
                    <a:pt x="83428" y="0"/>
                  </a:cubicBezTo>
                  <a:close/>
                </a:path>
              </a:pathLst>
            </a:custGeom>
            <a:solidFill>
              <a:srgbClr val="A55F1D"/>
            </a:solidFill>
            <a:ln w="9525" cap="rnd">
              <a:solidFill>
                <a:srgbClr val="A55F1D"/>
              </a:solidFill>
              <a:prstDash val="solid"/>
              <a:round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905304" cy="204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3027310" y="8245809"/>
            <a:ext cx="1603008" cy="464847"/>
            <a:chOff x="0" y="0"/>
            <a:chExt cx="2137344" cy="619796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83195"/>
              <a:ext cx="536601" cy="536601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73133" y="0"/>
                    </a:moveTo>
                    <a:lnTo>
                      <a:pt x="639667" y="0"/>
                    </a:lnTo>
                    <a:cubicBezTo>
                      <a:pt x="735286" y="0"/>
                      <a:pt x="812800" y="77514"/>
                      <a:pt x="812800" y="173133"/>
                    </a:cubicBezTo>
                    <a:lnTo>
                      <a:pt x="812800" y="639667"/>
                    </a:lnTo>
                    <a:cubicBezTo>
                      <a:pt x="812800" y="735286"/>
                      <a:pt x="735286" y="812800"/>
                      <a:pt x="639667" y="812800"/>
                    </a:cubicBezTo>
                    <a:lnTo>
                      <a:pt x="173133" y="812800"/>
                    </a:lnTo>
                    <a:cubicBezTo>
                      <a:pt x="77514" y="812800"/>
                      <a:pt x="0" y="735286"/>
                      <a:pt x="0" y="639667"/>
                    </a:cubicBezTo>
                    <a:lnTo>
                      <a:pt x="0" y="173133"/>
                    </a:lnTo>
                    <a:cubicBezTo>
                      <a:pt x="0" y="77514"/>
                      <a:pt x="77514" y="0"/>
                      <a:pt x="173133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 w="4762" cap="sq">
                <a:solidFill>
                  <a:srgbClr val="AAC2BF"/>
                </a:solidFill>
                <a:prstDash val="solid"/>
                <a:miter/>
              </a:ln>
            </p:spPr>
          </p:sp>
        </p:grpSp>
        <p:sp>
          <p:nvSpPr>
            <p:cNvPr id="55" name="TextBox 55"/>
            <p:cNvSpPr txBox="1"/>
            <p:nvPr/>
          </p:nvSpPr>
          <p:spPr>
            <a:xfrm>
              <a:off x="691039" y="-38100"/>
              <a:ext cx="860107" cy="319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2"/>
                </a:lnSpc>
              </a:pPr>
              <a:r>
                <a:rPr lang="en-US" sz="1430" spc="-74">
                  <a:solidFill>
                    <a:srgbClr val="505050">
                      <a:alpha val="70980"/>
                    </a:srgbClr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Pay using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516021" y="243650"/>
              <a:ext cx="1621323" cy="32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8"/>
                </a:lnSpc>
              </a:pPr>
              <a:r>
                <a:rPr lang="en-US" sz="1463" b="1">
                  <a:solidFill>
                    <a:srgbClr val="000000">
                      <a:alpha val="66667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Google Pay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3075254" y="9006261"/>
            <a:ext cx="516845" cy="516845"/>
            <a:chOff x="0" y="0"/>
            <a:chExt cx="689126" cy="689126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689126" cy="689126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1" name="Freeform 61"/>
            <p:cNvSpPr/>
            <p:nvPr/>
          </p:nvSpPr>
          <p:spPr>
            <a:xfrm>
              <a:off x="151805" y="229261"/>
              <a:ext cx="412662" cy="218711"/>
            </a:xfrm>
            <a:custGeom>
              <a:avLst/>
              <a:gdLst/>
              <a:ahLst/>
              <a:cxnLst/>
              <a:rect l="l" t="t" r="r" b="b"/>
              <a:pathLst>
                <a:path w="412662" h="218711">
                  <a:moveTo>
                    <a:pt x="0" y="0"/>
                  </a:moveTo>
                  <a:lnTo>
                    <a:pt x="412661" y="0"/>
                  </a:lnTo>
                  <a:lnTo>
                    <a:pt x="412661" y="218711"/>
                  </a:lnTo>
                  <a:lnTo>
                    <a:pt x="0" y="21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2" name="Freeform 62"/>
          <p:cNvSpPr/>
          <p:nvPr/>
        </p:nvSpPr>
        <p:spPr>
          <a:xfrm>
            <a:off x="5308221" y="9187127"/>
            <a:ext cx="105477" cy="155113"/>
          </a:xfrm>
          <a:custGeom>
            <a:avLst/>
            <a:gdLst/>
            <a:ahLst/>
            <a:cxnLst/>
            <a:rect l="l" t="t" r="r" b="b"/>
            <a:pathLst>
              <a:path w="105477" h="155113">
                <a:moveTo>
                  <a:pt x="0" y="0"/>
                </a:moveTo>
                <a:lnTo>
                  <a:pt x="105477" y="0"/>
                </a:lnTo>
                <a:lnTo>
                  <a:pt x="105477" y="155113"/>
                </a:lnTo>
                <a:lnTo>
                  <a:pt x="0" y="1551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622634" y="3215630"/>
            <a:ext cx="2586105" cy="57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3"/>
              </a:lnSpc>
              <a:spcBef>
                <a:spcPct val="0"/>
              </a:spcBef>
            </a:pPr>
            <a:r>
              <a:rPr lang="en-US" sz="16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Two tickets for Indian Museum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3219174" y="5149532"/>
            <a:ext cx="2781189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19th July, 11 Am.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5552997" y="8332725"/>
            <a:ext cx="916309" cy="310065"/>
            <a:chOff x="0" y="0"/>
            <a:chExt cx="1221745" cy="413420"/>
          </a:xfrm>
        </p:grpSpPr>
        <p:sp>
          <p:nvSpPr>
            <p:cNvPr id="66" name="TextBox 66"/>
            <p:cNvSpPr txBox="1"/>
            <p:nvPr/>
          </p:nvSpPr>
          <p:spPr>
            <a:xfrm>
              <a:off x="0" y="-8601"/>
              <a:ext cx="1014023" cy="36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92"/>
                </a:lnSpc>
              </a:pPr>
              <a:r>
                <a:rPr lang="en-US" sz="1637" b="1">
                  <a:solidFill>
                    <a:srgbClr val="A55F1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Change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1035373" y="-47625"/>
              <a:ext cx="186373" cy="461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1">
                  <a:solidFill>
                    <a:srgbClr val="A55F1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&gt;</a:t>
              </a:r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4026090" y="9094564"/>
            <a:ext cx="1226106" cy="26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1">
                <a:solidFill>
                  <a:srgbClr val="F6F6F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Slide to pay  |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469722" y="9112792"/>
            <a:ext cx="322659" cy="26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539" b="1">
                <a:solidFill>
                  <a:srgbClr val="F5F5F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220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707664" y="2382093"/>
            <a:ext cx="8465537" cy="502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2"/>
              </a:lnSpc>
            </a:pPr>
            <a:r>
              <a:rPr lang="en-US" sz="362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intuitive system simplifies ticketing with quick, personalized responses and seamless payment and cancellation handling for a hassle-free experience.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465077" y="1028700"/>
            <a:ext cx="3963826" cy="8383957"/>
            <a:chOff x="0" y="0"/>
            <a:chExt cx="1043971" cy="22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3971" cy="2208120"/>
            </a:xfrm>
            <a:custGeom>
              <a:avLst/>
              <a:gdLst/>
              <a:ahLst/>
              <a:cxnLst/>
              <a:rect l="l" t="t" r="r" b="b"/>
              <a:pathLst>
                <a:path w="1043971" h="2208120">
                  <a:moveTo>
                    <a:pt x="0" y="0"/>
                  </a:moveTo>
                  <a:lnTo>
                    <a:pt x="1043971" y="0"/>
                  </a:lnTo>
                  <a:lnTo>
                    <a:pt x="1043971" y="2208120"/>
                  </a:lnTo>
                  <a:lnTo>
                    <a:pt x="0" y="2208120"/>
                  </a:lnTo>
                  <a:close/>
                </a:path>
              </a:pathLst>
            </a:custGeom>
            <a:solidFill>
              <a:srgbClr val="CBC2B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43971" cy="2246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590983" y="-47625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33188" y="7055922"/>
            <a:ext cx="2438658" cy="2103486"/>
          </a:xfrm>
          <a:custGeom>
            <a:avLst/>
            <a:gdLst/>
            <a:ahLst/>
            <a:cxnLst/>
            <a:rect l="l" t="t" r="r" b="b"/>
            <a:pathLst>
              <a:path w="2438658" h="2103486">
                <a:moveTo>
                  <a:pt x="0" y="0"/>
                </a:moveTo>
                <a:lnTo>
                  <a:pt x="2438658" y="0"/>
                </a:lnTo>
                <a:lnTo>
                  <a:pt x="2438658" y="2103486"/>
                </a:lnTo>
                <a:lnTo>
                  <a:pt x="0" y="2103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93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949962" y="8623948"/>
            <a:ext cx="3160081" cy="626609"/>
            <a:chOff x="0" y="0"/>
            <a:chExt cx="832285" cy="1650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2285" cy="165033"/>
            </a:xfrm>
            <a:custGeom>
              <a:avLst/>
              <a:gdLst/>
              <a:ahLst/>
              <a:cxnLst/>
              <a:rect l="l" t="t" r="r" b="b"/>
              <a:pathLst>
                <a:path w="832285" h="165033">
                  <a:moveTo>
                    <a:pt x="78397" y="0"/>
                  </a:moveTo>
                  <a:lnTo>
                    <a:pt x="753888" y="0"/>
                  </a:lnTo>
                  <a:cubicBezTo>
                    <a:pt x="797185" y="0"/>
                    <a:pt x="832285" y="35100"/>
                    <a:pt x="832285" y="78397"/>
                  </a:cubicBezTo>
                  <a:lnTo>
                    <a:pt x="832285" y="86636"/>
                  </a:lnTo>
                  <a:cubicBezTo>
                    <a:pt x="832285" y="129933"/>
                    <a:pt x="797185" y="165033"/>
                    <a:pt x="753888" y="165033"/>
                  </a:cubicBezTo>
                  <a:lnTo>
                    <a:pt x="78397" y="165033"/>
                  </a:lnTo>
                  <a:cubicBezTo>
                    <a:pt x="35100" y="165033"/>
                    <a:pt x="0" y="129933"/>
                    <a:pt x="0" y="86636"/>
                  </a:cubicBezTo>
                  <a:lnTo>
                    <a:pt x="0" y="78397"/>
                  </a:lnTo>
                  <a:cubicBezTo>
                    <a:pt x="0" y="35100"/>
                    <a:pt x="35100" y="0"/>
                    <a:pt x="78397" y="0"/>
                  </a:cubicBezTo>
                  <a:close/>
                </a:path>
              </a:pathLst>
            </a:custGeom>
            <a:solidFill>
              <a:srgbClr val="F5F5F5">
                <a:alpha val="6470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32285" cy="203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016875" y="8674653"/>
            <a:ext cx="3026257" cy="525199"/>
            <a:chOff x="0" y="0"/>
            <a:chExt cx="1592157" cy="2763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92156" cy="276314"/>
            </a:xfrm>
            <a:custGeom>
              <a:avLst/>
              <a:gdLst/>
              <a:ahLst/>
              <a:cxnLst/>
              <a:rect l="l" t="t" r="r" b="b"/>
              <a:pathLst>
                <a:path w="1592156" h="276314">
                  <a:moveTo>
                    <a:pt x="64834" y="0"/>
                  </a:moveTo>
                  <a:lnTo>
                    <a:pt x="1527323" y="0"/>
                  </a:lnTo>
                  <a:cubicBezTo>
                    <a:pt x="1544518" y="0"/>
                    <a:pt x="1561008" y="6831"/>
                    <a:pt x="1573167" y="18989"/>
                  </a:cubicBezTo>
                  <a:cubicBezTo>
                    <a:pt x="1585326" y="31148"/>
                    <a:pt x="1592156" y="47639"/>
                    <a:pt x="1592156" y="64834"/>
                  </a:cubicBezTo>
                  <a:lnTo>
                    <a:pt x="1592156" y="211481"/>
                  </a:lnTo>
                  <a:cubicBezTo>
                    <a:pt x="1592156" y="228676"/>
                    <a:pt x="1585326" y="245166"/>
                    <a:pt x="1573167" y="257325"/>
                  </a:cubicBezTo>
                  <a:cubicBezTo>
                    <a:pt x="1561008" y="269484"/>
                    <a:pt x="1544518" y="276314"/>
                    <a:pt x="1527323" y="276314"/>
                  </a:cubicBezTo>
                  <a:lnTo>
                    <a:pt x="64834" y="276314"/>
                  </a:lnTo>
                  <a:cubicBezTo>
                    <a:pt x="47639" y="276314"/>
                    <a:pt x="31148" y="269484"/>
                    <a:pt x="18989" y="257325"/>
                  </a:cubicBezTo>
                  <a:cubicBezTo>
                    <a:pt x="6831" y="245166"/>
                    <a:pt x="0" y="228676"/>
                    <a:pt x="0" y="211481"/>
                  </a:cubicBezTo>
                  <a:lnTo>
                    <a:pt x="0" y="64834"/>
                  </a:lnTo>
                  <a:cubicBezTo>
                    <a:pt x="0" y="47639"/>
                    <a:pt x="6831" y="31148"/>
                    <a:pt x="18989" y="18989"/>
                  </a:cubicBezTo>
                  <a:cubicBezTo>
                    <a:pt x="31148" y="6831"/>
                    <a:pt x="47639" y="0"/>
                    <a:pt x="64834" y="0"/>
                  </a:cubicBezTo>
                  <a:close/>
                </a:path>
              </a:pathLst>
            </a:custGeom>
            <a:solidFill>
              <a:srgbClr val="924D0D">
                <a:alpha val="7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92157" cy="314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2826311" y="4529376"/>
            <a:ext cx="3241358" cy="0"/>
          </a:xfrm>
          <a:prstGeom prst="line">
            <a:avLst/>
          </a:prstGeom>
          <a:ln w="38100" cap="flat">
            <a:solidFill>
              <a:srgbClr val="924D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2826311" y="5253910"/>
            <a:ext cx="3241358" cy="0"/>
          </a:xfrm>
          <a:prstGeom prst="line">
            <a:avLst/>
          </a:prstGeom>
          <a:ln w="38100" cap="flat">
            <a:solidFill>
              <a:srgbClr val="924D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2835836" y="6459658"/>
            <a:ext cx="3241358" cy="0"/>
          </a:xfrm>
          <a:prstGeom prst="line">
            <a:avLst/>
          </a:prstGeom>
          <a:ln w="38100" cap="flat">
            <a:solidFill>
              <a:srgbClr val="924D0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5799919" y="1206188"/>
            <a:ext cx="425294" cy="448092"/>
            <a:chOff x="0" y="0"/>
            <a:chExt cx="567059" cy="59745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30397"/>
              <a:ext cx="567059" cy="56705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55F1D">
                  <a:alpha val="75686"/>
                </a:srgbClr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12362" y="0"/>
              <a:ext cx="535375" cy="392948"/>
            </a:xfrm>
            <a:custGeom>
              <a:avLst/>
              <a:gdLst/>
              <a:ahLst/>
              <a:cxnLst/>
              <a:rect l="l" t="t" r="r" b="b"/>
              <a:pathLst>
                <a:path w="535375" h="392948">
                  <a:moveTo>
                    <a:pt x="0" y="0"/>
                  </a:moveTo>
                  <a:lnTo>
                    <a:pt x="535375" y="0"/>
                  </a:lnTo>
                  <a:lnTo>
                    <a:pt x="535375" y="392948"/>
                  </a:lnTo>
                  <a:lnTo>
                    <a:pt x="0" y="392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6245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35244" y="409932"/>
              <a:ext cx="305367" cy="102921"/>
            </a:xfrm>
            <a:custGeom>
              <a:avLst/>
              <a:gdLst/>
              <a:ahLst/>
              <a:cxnLst/>
              <a:rect l="l" t="t" r="r" b="b"/>
              <a:pathLst>
                <a:path w="305367" h="102921">
                  <a:moveTo>
                    <a:pt x="0" y="0"/>
                  </a:moveTo>
                  <a:lnTo>
                    <a:pt x="305366" y="0"/>
                  </a:lnTo>
                  <a:lnTo>
                    <a:pt x="305366" y="102921"/>
                  </a:lnTo>
                  <a:lnTo>
                    <a:pt x="0" y="102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5064" t="-690539" r="-96297" b="-133272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332924" y="430847"/>
              <a:ext cx="25908" cy="45324"/>
            </a:xfrm>
            <a:custGeom>
              <a:avLst/>
              <a:gdLst/>
              <a:ahLst/>
              <a:cxnLst/>
              <a:rect l="l" t="t" r="r" b="b"/>
              <a:pathLst>
                <a:path w="25908" h="45324">
                  <a:moveTo>
                    <a:pt x="0" y="0"/>
                  </a:moveTo>
                  <a:lnTo>
                    <a:pt x="25908" y="0"/>
                  </a:lnTo>
                  <a:lnTo>
                    <a:pt x="25908" y="45323"/>
                  </a:lnTo>
                  <a:lnTo>
                    <a:pt x="0" y="45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96676" t="-1663945" r="-1583221" b="-396725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5" name="Freeform 25"/>
          <p:cNvSpPr/>
          <p:nvPr/>
        </p:nvSpPr>
        <p:spPr>
          <a:xfrm rot="-94192">
            <a:off x="2747582" y="1238342"/>
            <a:ext cx="433185" cy="433185"/>
          </a:xfrm>
          <a:custGeom>
            <a:avLst/>
            <a:gdLst/>
            <a:ahLst/>
            <a:cxnLst/>
            <a:rect l="l" t="t" r="r" b="b"/>
            <a:pathLst>
              <a:path w="433185" h="433185">
                <a:moveTo>
                  <a:pt x="0" y="0"/>
                </a:moveTo>
                <a:lnTo>
                  <a:pt x="433186" y="0"/>
                </a:lnTo>
                <a:lnTo>
                  <a:pt x="433186" y="433185"/>
                </a:lnTo>
                <a:lnTo>
                  <a:pt x="0" y="433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5147093" y="5454550"/>
            <a:ext cx="342073" cy="342073"/>
          </a:xfrm>
          <a:custGeom>
            <a:avLst/>
            <a:gdLst/>
            <a:ahLst/>
            <a:cxnLst/>
            <a:rect l="l" t="t" r="r" b="b"/>
            <a:pathLst>
              <a:path w="342073" h="342073">
                <a:moveTo>
                  <a:pt x="0" y="0"/>
                </a:moveTo>
                <a:lnTo>
                  <a:pt x="342073" y="0"/>
                </a:lnTo>
                <a:lnTo>
                  <a:pt x="342073" y="342074"/>
                </a:lnTo>
                <a:lnTo>
                  <a:pt x="0" y="3420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147093" y="5968285"/>
            <a:ext cx="342073" cy="342073"/>
          </a:xfrm>
          <a:custGeom>
            <a:avLst/>
            <a:gdLst/>
            <a:ahLst/>
            <a:cxnLst/>
            <a:rect l="l" t="t" r="r" b="b"/>
            <a:pathLst>
              <a:path w="342073" h="342073">
                <a:moveTo>
                  <a:pt x="0" y="0"/>
                </a:moveTo>
                <a:lnTo>
                  <a:pt x="342073" y="0"/>
                </a:lnTo>
                <a:lnTo>
                  <a:pt x="342073" y="342074"/>
                </a:lnTo>
                <a:lnTo>
                  <a:pt x="0" y="3420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229936" y="7713147"/>
            <a:ext cx="626111" cy="625682"/>
          </a:xfrm>
          <a:custGeom>
            <a:avLst/>
            <a:gdLst/>
            <a:ahLst/>
            <a:cxnLst/>
            <a:rect l="l" t="t" r="r" b="b"/>
            <a:pathLst>
              <a:path w="626111" h="625682">
                <a:moveTo>
                  <a:pt x="0" y="0"/>
                </a:moveTo>
                <a:lnTo>
                  <a:pt x="626111" y="0"/>
                </a:lnTo>
                <a:lnTo>
                  <a:pt x="626111" y="625682"/>
                </a:lnTo>
                <a:lnTo>
                  <a:pt x="0" y="625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3000"/>
            </a:blip>
            <a:stretch>
              <a:fillRect l="-8507" t="-8582" r="-8706" b="-8712"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5695144" y="8829792"/>
            <a:ext cx="168982" cy="214922"/>
            <a:chOff x="0" y="0"/>
            <a:chExt cx="225310" cy="28656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5310" cy="286563"/>
            </a:xfrm>
            <a:custGeom>
              <a:avLst/>
              <a:gdLst/>
              <a:ahLst/>
              <a:cxnLst/>
              <a:rect l="l" t="t" r="r" b="b"/>
              <a:pathLst>
                <a:path w="225310" h="286563">
                  <a:moveTo>
                    <a:pt x="0" y="0"/>
                  </a:moveTo>
                  <a:lnTo>
                    <a:pt x="225310" y="0"/>
                  </a:lnTo>
                  <a:lnTo>
                    <a:pt x="225310" y="286563"/>
                  </a:lnTo>
                  <a:lnTo>
                    <a:pt x="0" y="286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89000"/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76381" y="153442"/>
              <a:ext cx="90587" cy="90587"/>
            </a:xfrm>
            <a:custGeom>
              <a:avLst/>
              <a:gdLst/>
              <a:ahLst/>
              <a:cxnLst/>
              <a:rect l="l" t="t" r="r" b="b"/>
              <a:pathLst>
                <a:path w="90587" h="90587">
                  <a:moveTo>
                    <a:pt x="0" y="0"/>
                  </a:moveTo>
                  <a:lnTo>
                    <a:pt x="90587" y="0"/>
                  </a:lnTo>
                  <a:lnTo>
                    <a:pt x="90587" y="90588"/>
                  </a:lnTo>
                  <a:lnTo>
                    <a:pt x="0" y="90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3362514" y="8823334"/>
            <a:ext cx="2360955" cy="24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800" b="1">
                <a:solidFill>
                  <a:srgbClr val="E3D2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 Receipt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099709" y="8763832"/>
            <a:ext cx="329196" cy="346842"/>
            <a:chOff x="0" y="0"/>
            <a:chExt cx="438928" cy="46245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23528"/>
              <a:ext cx="438928" cy="438928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ED054">
                  <a:alpha val="61176"/>
                </a:srgbClr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9568" y="0"/>
              <a:ext cx="414403" cy="304158"/>
            </a:xfrm>
            <a:custGeom>
              <a:avLst/>
              <a:gdLst/>
              <a:ahLst/>
              <a:cxnLst/>
              <a:rect l="l" t="t" r="r" b="b"/>
              <a:pathLst>
                <a:path w="414403" h="304158">
                  <a:moveTo>
                    <a:pt x="0" y="0"/>
                  </a:moveTo>
                  <a:lnTo>
                    <a:pt x="414403" y="0"/>
                  </a:lnTo>
                  <a:lnTo>
                    <a:pt x="414403" y="304158"/>
                  </a:lnTo>
                  <a:lnTo>
                    <a:pt x="0" y="304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</a:blip>
              <a:stretch>
                <a:fillRect b="-36245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104684" y="317305"/>
              <a:ext cx="236367" cy="79665"/>
            </a:xfrm>
            <a:custGeom>
              <a:avLst/>
              <a:gdLst/>
              <a:ahLst/>
              <a:cxnLst/>
              <a:rect l="l" t="t" r="r" b="b"/>
              <a:pathLst>
                <a:path w="236367" h="79665">
                  <a:moveTo>
                    <a:pt x="0" y="0"/>
                  </a:moveTo>
                  <a:lnTo>
                    <a:pt x="236367" y="0"/>
                  </a:lnTo>
                  <a:lnTo>
                    <a:pt x="236367" y="79665"/>
                  </a:lnTo>
                  <a:lnTo>
                    <a:pt x="0" y="79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1000"/>
              </a:blip>
              <a:stretch>
                <a:fillRect l="-115064" t="-690539" r="-96297" b="-133272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6067669" y="3660379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grpSp>
        <p:nvGrpSpPr>
          <p:cNvPr id="40" name="Group 40"/>
          <p:cNvGrpSpPr/>
          <p:nvPr/>
        </p:nvGrpSpPr>
        <p:grpSpPr>
          <a:xfrm>
            <a:off x="1431205" y="1750087"/>
            <a:ext cx="6050620" cy="1929342"/>
            <a:chOff x="0" y="0"/>
            <a:chExt cx="8067494" cy="2572456"/>
          </a:xfrm>
        </p:grpSpPr>
        <p:sp>
          <p:nvSpPr>
            <p:cNvPr id="41" name="TextBox 41"/>
            <p:cNvSpPr txBox="1"/>
            <p:nvPr/>
          </p:nvSpPr>
          <p:spPr>
            <a:xfrm>
              <a:off x="2904951" y="85725"/>
              <a:ext cx="2257593" cy="708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4"/>
                </a:lnSpc>
              </a:pPr>
              <a:r>
                <a:rPr lang="en-US" sz="3086" spc="-55">
                  <a:solidFill>
                    <a:srgbClr val="924D0D"/>
                  </a:solidFill>
                  <a:latin typeface="Trend Sans One"/>
                  <a:ea typeface="Trend Sans One"/>
                  <a:cs typeface="Trend Sans One"/>
                  <a:sym typeface="Trend Sans One"/>
                </a:rPr>
                <a:t>thank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207825"/>
              <a:ext cx="8067494" cy="2364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01"/>
                </a:lnSpc>
              </a:pPr>
              <a:r>
                <a:rPr lang="en-US" sz="8684" spc="-199">
                  <a:solidFill>
                    <a:srgbClr val="A55F1D"/>
                  </a:solidFill>
                  <a:latin typeface="Trend Slab Four"/>
                  <a:ea typeface="Trend Slab Four"/>
                  <a:cs typeface="Trend Slab Four"/>
                  <a:sym typeface="Trend Slab Four"/>
                </a:rPr>
                <a:t>you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884024" y="3478451"/>
            <a:ext cx="3240232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924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Your ticket has been </a:t>
            </a:r>
          </a:p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924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booked successfully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198836" y="4488736"/>
            <a:ext cx="2515358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924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-Museum-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64175" y="5310849"/>
            <a:ext cx="102588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924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Adult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986310" y="5824987"/>
            <a:ext cx="9816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924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Child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532894" y="5877057"/>
            <a:ext cx="18130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924D0D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530405" y="5362919"/>
            <a:ext cx="18130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924D0D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850849" y="6478708"/>
            <a:ext cx="3192282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924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 Id: AV05Fs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8298089" y="1780239"/>
            <a:ext cx="8403814" cy="7025748"/>
            <a:chOff x="0" y="0"/>
            <a:chExt cx="2213350" cy="185040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213350" cy="1850403"/>
            </a:xfrm>
            <a:custGeom>
              <a:avLst/>
              <a:gdLst/>
              <a:ahLst/>
              <a:cxnLst/>
              <a:rect l="l" t="t" r="r" b="b"/>
              <a:pathLst>
                <a:path w="2213350" h="1850403">
                  <a:moveTo>
                    <a:pt x="46983" y="0"/>
                  </a:moveTo>
                  <a:lnTo>
                    <a:pt x="2166367" y="0"/>
                  </a:lnTo>
                  <a:cubicBezTo>
                    <a:pt x="2178828" y="0"/>
                    <a:pt x="2190778" y="4950"/>
                    <a:pt x="2199589" y="13761"/>
                  </a:cubicBezTo>
                  <a:cubicBezTo>
                    <a:pt x="2208400" y="22572"/>
                    <a:pt x="2213350" y="34522"/>
                    <a:pt x="2213350" y="46983"/>
                  </a:cubicBezTo>
                  <a:lnTo>
                    <a:pt x="2213350" y="1803419"/>
                  </a:lnTo>
                  <a:cubicBezTo>
                    <a:pt x="2213350" y="1815880"/>
                    <a:pt x="2208400" y="1827830"/>
                    <a:pt x="2199589" y="1836642"/>
                  </a:cubicBezTo>
                  <a:cubicBezTo>
                    <a:pt x="2190778" y="1845453"/>
                    <a:pt x="2178828" y="1850403"/>
                    <a:pt x="2166367" y="1850403"/>
                  </a:cubicBezTo>
                  <a:lnTo>
                    <a:pt x="46983" y="1850403"/>
                  </a:lnTo>
                  <a:cubicBezTo>
                    <a:pt x="34522" y="1850403"/>
                    <a:pt x="22572" y="1845453"/>
                    <a:pt x="13761" y="1836642"/>
                  </a:cubicBezTo>
                  <a:cubicBezTo>
                    <a:pt x="4950" y="1827830"/>
                    <a:pt x="0" y="1815880"/>
                    <a:pt x="0" y="1803419"/>
                  </a:cubicBezTo>
                  <a:lnTo>
                    <a:pt x="0" y="46983"/>
                  </a:lnTo>
                  <a:cubicBezTo>
                    <a:pt x="0" y="34522"/>
                    <a:pt x="4950" y="22572"/>
                    <a:pt x="13761" y="13761"/>
                  </a:cubicBezTo>
                  <a:cubicBezTo>
                    <a:pt x="22572" y="4950"/>
                    <a:pt x="34522" y="0"/>
                    <a:pt x="46983" y="0"/>
                  </a:cubicBezTo>
                  <a:close/>
                </a:path>
              </a:pathLst>
            </a:custGeom>
            <a:solidFill>
              <a:srgbClr val="141223">
                <a:alpha val="34902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2213350" cy="1888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8672450" y="2699620"/>
            <a:ext cx="8003764" cy="383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4"/>
              </a:lnSpc>
            </a:pPr>
            <a:r>
              <a:rPr lang="en-US" sz="3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booking, users can download their receipt for easy access to transaction details and future reference.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010025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465077" y="1028700"/>
            <a:ext cx="3963826" cy="8383957"/>
            <a:chOff x="0" y="0"/>
            <a:chExt cx="1043971" cy="22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3971" cy="2208120"/>
            </a:xfrm>
            <a:custGeom>
              <a:avLst/>
              <a:gdLst/>
              <a:ahLst/>
              <a:cxnLst/>
              <a:rect l="l" t="t" r="r" b="b"/>
              <a:pathLst>
                <a:path w="1043971" h="2208120">
                  <a:moveTo>
                    <a:pt x="0" y="0"/>
                  </a:moveTo>
                  <a:lnTo>
                    <a:pt x="1043971" y="0"/>
                  </a:lnTo>
                  <a:lnTo>
                    <a:pt x="1043971" y="2208120"/>
                  </a:lnTo>
                  <a:lnTo>
                    <a:pt x="0" y="2208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43971" cy="2246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151726" y="658710"/>
            <a:ext cx="4632667" cy="9138573"/>
          </a:xfrm>
          <a:custGeom>
            <a:avLst/>
            <a:gdLst/>
            <a:ahLst/>
            <a:cxnLst/>
            <a:rect l="l" t="t" r="r" b="b"/>
            <a:pathLst>
              <a:path w="4632667" h="9138573">
                <a:moveTo>
                  <a:pt x="0" y="0"/>
                </a:moveTo>
                <a:lnTo>
                  <a:pt x="4632668" y="0"/>
                </a:lnTo>
                <a:lnTo>
                  <a:pt x="4632668" y="9138573"/>
                </a:lnTo>
                <a:lnTo>
                  <a:pt x="0" y="9138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926" t="-7416" r="-63127" b="-5150"/>
            </a:stretch>
          </a:blipFill>
        </p:spPr>
      </p:sp>
      <p:sp>
        <p:nvSpPr>
          <p:cNvPr id="8" name="Freeform 8"/>
          <p:cNvSpPr/>
          <p:nvPr/>
        </p:nvSpPr>
        <p:spPr>
          <a:xfrm rot="-94192">
            <a:off x="2747582" y="1238342"/>
            <a:ext cx="433185" cy="433185"/>
          </a:xfrm>
          <a:custGeom>
            <a:avLst/>
            <a:gdLst/>
            <a:ahLst/>
            <a:cxnLst/>
            <a:rect l="l" t="t" r="r" b="b"/>
            <a:pathLst>
              <a:path w="433185" h="433185">
                <a:moveTo>
                  <a:pt x="0" y="0"/>
                </a:moveTo>
                <a:lnTo>
                  <a:pt x="433186" y="0"/>
                </a:lnTo>
                <a:lnTo>
                  <a:pt x="433186" y="433185"/>
                </a:lnTo>
                <a:lnTo>
                  <a:pt x="0" y="433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AutoShape 9"/>
          <p:cNvSpPr/>
          <p:nvPr/>
        </p:nvSpPr>
        <p:spPr>
          <a:xfrm>
            <a:off x="2826311" y="4796524"/>
            <a:ext cx="32413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826311" y="5302638"/>
            <a:ext cx="32413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2797736" y="7488358"/>
            <a:ext cx="32413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3805389" y="1497594"/>
            <a:ext cx="1336121" cy="1407743"/>
            <a:chOff x="0" y="0"/>
            <a:chExt cx="1781495" cy="187699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95495"/>
              <a:ext cx="1781495" cy="178149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55F1D">
                  <a:alpha val="75686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38836" y="0"/>
              <a:ext cx="1681954" cy="1234499"/>
            </a:xfrm>
            <a:custGeom>
              <a:avLst/>
              <a:gdLst/>
              <a:ahLst/>
              <a:cxnLst/>
              <a:rect l="l" t="t" r="r" b="b"/>
              <a:pathLst>
                <a:path w="1681954" h="1234499">
                  <a:moveTo>
                    <a:pt x="0" y="0"/>
                  </a:moveTo>
                  <a:lnTo>
                    <a:pt x="1681954" y="0"/>
                  </a:lnTo>
                  <a:lnTo>
                    <a:pt x="1681954" y="1234499"/>
                  </a:lnTo>
                  <a:lnTo>
                    <a:pt x="0" y="1234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36245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24887" y="1287858"/>
              <a:ext cx="959351" cy="323340"/>
            </a:xfrm>
            <a:custGeom>
              <a:avLst/>
              <a:gdLst/>
              <a:ahLst/>
              <a:cxnLst/>
              <a:rect l="l" t="t" r="r" b="b"/>
              <a:pathLst>
                <a:path w="959351" h="323340">
                  <a:moveTo>
                    <a:pt x="0" y="0"/>
                  </a:moveTo>
                  <a:lnTo>
                    <a:pt x="959351" y="0"/>
                  </a:lnTo>
                  <a:lnTo>
                    <a:pt x="959351" y="323340"/>
                  </a:lnTo>
                  <a:lnTo>
                    <a:pt x="0" y="32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5064" t="-690539" r="-96297" b="-13327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8298089" y="1780239"/>
            <a:ext cx="8403814" cy="7025748"/>
            <a:chOff x="0" y="0"/>
            <a:chExt cx="2213350" cy="18504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13350" cy="1850403"/>
            </a:xfrm>
            <a:custGeom>
              <a:avLst/>
              <a:gdLst/>
              <a:ahLst/>
              <a:cxnLst/>
              <a:rect l="l" t="t" r="r" b="b"/>
              <a:pathLst>
                <a:path w="2213350" h="1850403">
                  <a:moveTo>
                    <a:pt x="46983" y="0"/>
                  </a:moveTo>
                  <a:lnTo>
                    <a:pt x="2166367" y="0"/>
                  </a:lnTo>
                  <a:cubicBezTo>
                    <a:pt x="2178828" y="0"/>
                    <a:pt x="2190778" y="4950"/>
                    <a:pt x="2199589" y="13761"/>
                  </a:cubicBezTo>
                  <a:cubicBezTo>
                    <a:pt x="2208400" y="22572"/>
                    <a:pt x="2213350" y="34522"/>
                    <a:pt x="2213350" y="46983"/>
                  </a:cubicBezTo>
                  <a:lnTo>
                    <a:pt x="2213350" y="1803419"/>
                  </a:lnTo>
                  <a:cubicBezTo>
                    <a:pt x="2213350" y="1815880"/>
                    <a:pt x="2208400" y="1827830"/>
                    <a:pt x="2199589" y="1836642"/>
                  </a:cubicBezTo>
                  <a:cubicBezTo>
                    <a:pt x="2190778" y="1845453"/>
                    <a:pt x="2178828" y="1850403"/>
                    <a:pt x="2166367" y="1850403"/>
                  </a:cubicBezTo>
                  <a:lnTo>
                    <a:pt x="46983" y="1850403"/>
                  </a:lnTo>
                  <a:cubicBezTo>
                    <a:pt x="34522" y="1850403"/>
                    <a:pt x="22572" y="1845453"/>
                    <a:pt x="13761" y="1836642"/>
                  </a:cubicBezTo>
                  <a:cubicBezTo>
                    <a:pt x="4950" y="1827830"/>
                    <a:pt x="0" y="1815880"/>
                    <a:pt x="0" y="1803419"/>
                  </a:cubicBezTo>
                  <a:lnTo>
                    <a:pt x="0" y="46983"/>
                  </a:lnTo>
                  <a:cubicBezTo>
                    <a:pt x="0" y="34522"/>
                    <a:pt x="4950" y="22572"/>
                    <a:pt x="13761" y="13761"/>
                  </a:cubicBezTo>
                  <a:cubicBezTo>
                    <a:pt x="22572" y="4950"/>
                    <a:pt x="34522" y="0"/>
                    <a:pt x="46983" y="0"/>
                  </a:cubicBezTo>
                  <a:close/>
                </a:path>
              </a:pathLst>
            </a:custGeom>
            <a:solidFill>
              <a:srgbClr val="141223">
                <a:alpha val="3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13350" cy="1888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42452" y="8564996"/>
            <a:ext cx="520081" cy="52008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5F1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3786381" y="8688956"/>
            <a:ext cx="232224" cy="290280"/>
          </a:xfrm>
          <a:custGeom>
            <a:avLst/>
            <a:gdLst/>
            <a:ahLst/>
            <a:cxnLst/>
            <a:rect l="l" t="t" r="r" b="b"/>
            <a:pathLst>
              <a:path w="232224" h="290280">
                <a:moveTo>
                  <a:pt x="0" y="0"/>
                </a:moveTo>
                <a:lnTo>
                  <a:pt x="232224" y="0"/>
                </a:lnTo>
                <a:lnTo>
                  <a:pt x="232224" y="290280"/>
                </a:lnTo>
                <a:lnTo>
                  <a:pt x="0" y="290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4671170" y="8564996"/>
            <a:ext cx="520081" cy="52008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5F1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79304">
            <a:off x="4781201" y="8724592"/>
            <a:ext cx="300018" cy="260743"/>
          </a:xfrm>
          <a:custGeom>
            <a:avLst/>
            <a:gdLst/>
            <a:ahLst/>
            <a:cxnLst/>
            <a:rect l="l" t="t" r="r" b="b"/>
            <a:pathLst>
              <a:path w="300018" h="260743">
                <a:moveTo>
                  <a:pt x="0" y="0"/>
                </a:moveTo>
                <a:lnTo>
                  <a:pt x="300018" y="0"/>
                </a:lnTo>
                <a:lnTo>
                  <a:pt x="300018" y="260743"/>
                </a:lnTo>
                <a:lnTo>
                  <a:pt x="0" y="260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6067669" y="3660379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3460883" y="2857711"/>
            <a:ext cx="2025134" cy="65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3"/>
              </a:lnSpc>
            </a:pPr>
            <a:r>
              <a:rPr lang="en-US" sz="3273">
                <a:solidFill>
                  <a:srgbClr val="000000"/>
                </a:solidFill>
                <a:latin typeface="Rundeck Texture"/>
                <a:ea typeface="Rundeck Texture"/>
                <a:cs typeface="Rundeck Texture"/>
                <a:sym typeface="Rundeck Texture"/>
              </a:rPr>
              <a:t>INVOICE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48932" y="4767949"/>
            <a:ext cx="2219206" cy="446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Ample Display"/>
                <a:ea typeface="Ample Display"/>
                <a:cs typeface="Ample Display"/>
                <a:sym typeface="Ample Display"/>
              </a:rPr>
              <a:t>Indian Museum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16786" y="3593704"/>
            <a:ext cx="661771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Date: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Time: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642452" y="3603229"/>
            <a:ext cx="14061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08/09/202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642452" y="3972163"/>
            <a:ext cx="14061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06:30 PM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848458" y="5340738"/>
            <a:ext cx="3018942" cy="2066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Tax Breakdown</a:t>
            </a:r>
          </a:p>
          <a:p>
            <a:pPr algn="l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NET                      :</a:t>
            </a:r>
          </a:p>
          <a:p>
            <a:pPr algn="l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GST                      :</a:t>
            </a:r>
          </a:p>
          <a:p>
            <a:pPr algn="l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ETAX                    :</a:t>
            </a:r>
          </a:p>
          <a:p>
            <a:pPr algn="l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                    :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Transaction ID  :  XXXXX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819207" y="5696519"/>
            <a:ext cx="458748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XXX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XXX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XXX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819207" y="6696009"/>
            <a:ext cx="6116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XXXX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819207" y="7025393"/>
            <a:ext cx="76461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XXXXX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816786" y="4320909"/>
            <a:ext cx="26098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GST NO : XXXXXXXXXX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511127" y="2221297"/>
            <a:ext cx="7977739" cy="581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4"/>
              </a:lnSpc>
            </a:pPr>
            <a:r>
              <a:rPr lang="en-US" sz="3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a detailed breakdown of the booking. Offering a download option for the invoice to ensure transparency and allowing users to keep a record of their payment for future reference.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848458" y="7640759"/>
            <a:ext cx="3018942" cy="715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6"/>
              </a:lnSpc>
            </a:pPr>
            <a:r>
              <a:rPr lang="en-US" sz="2104" dirty="0">
                <a:solidFill>
                  <a:srgbClr val="000000"/>
                </a:solidFill>
                <a:latin typeface="Ample Display"/>
                <a:ea typeface="Ample Display"/>
                <a:cs typeface="Ample Display"/>
                <a:sym typeface="Ample Display"/>
              </a:rPr>
              <a:t>Thank You !!</a:t>
            </a:r>
          </a:p>
          <a:p>
            <a:pPr algn="ctr">
              <a:lnSpc>
                <a:spcPts val="2946"/>
              </a:lnSpc>
            </a:pPr>
            <a:r>
              <a:rPr lang="en-US" sz="2104" dirty="0">
                <a:solidFill>
                  <a:srgbClr val="000000"/>
                </a:solidFill>
                <a:latin typeface="Ample Display"/>
                <a:ea typeface="Ample Display"/>
                <a:cs typeface="Ample Display"/>
                <a:sym typeface="Ample Display"/>
              </a:rPr>
              <a:t>Keep Buzzing !!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976382" y="9304152"/>
            <a:ext cx="874994" cy="47625"/>
            <a:chOff x="0" y="0"/>
            <a:chExt cx="230451" cy="1254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0451" cy="12543"/>
            </a:xfrm>
            <a:custGeom>
              <a:avLst/>
              <a:gdLst/>
              <a:ahLst/>
              <a:cxnLst/>
              <a:rect l="l" t="t" r="r" b="b"/>
              <a:pathLst>
                <a:path w="230451" h="12543">
                  <a:moveTo>
                    <a:pt x="6272" y="0"/>
                  </a:moveTo>
                  <a:lnTo>
                    <a:pt x="224180" y="0"/>
                  </a:lnTo>
                  <a:cubicBezTo>
                    <a:pt x="225843" y="0"/>
                    <a:pt x="227438" y="661"/>
                    <a:pt x="228614" y="1837"/>
                  </a:cubicBezTo>
                  <a:cubicBezTo>
                    <a:pt x="229790" y="3013"/>
                    <a:pt x="230451" y="4608"/>
                    <a:pt x="230451" y="6272"/>
                  </a:cubicBezTo>
                  <a:lnTo>
                    <a:pt x="230451" y="6272"/>
                  </a:lnTo>
                  <a:cubicBezTo>
                    <a:pt x="230451" y="7935"/>
                    <a:pt x="229790" y="9530"/>
                    <a:pt x="228614" y="10706"/>
                  </a:cubicBezTo>
                  <a:cubicBezTo>
                    <a:pt x="227438" y="11882"/>
                    <a:pt x="225843" y="12543"/>
                    <a:pt x="224180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A55F1D"/>
            </a:solidFill>
            <a:ln w="2857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230451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7" r="-3697" b="-7395"/>
            </a:stretch>
          </a:blipFill>
        </p:spPr>
      </p:sp>
      <p:sp>
        <p:nvSpPr>
          <p:cNvPr id="3" name="Freeform 3"/>
          <p:cNvSpPr/>
          <p:nvPr/>
        </p:nvSpPr>
        <p:spPr>
          <a:xfrm rot="-892685">
            <a:off x="3030703" y="6077994"/>
            <a:ext cx="1850770" cy="1927178"/>
          </a:xfrm>
          <a:custGeom>
            <a:avLst/>
            <a:gdLst/>
            <a:ahLst/>
            <a:cxnLst/>
            <a:rect l="l" t="t" r="r" b="b"/>
            <a:pathLst>
              <a:path w="1850770" h="1927178">
                <a:moveTo>
                  <a:pt x="0" y="0"/>
                </a:moveTo>
                <a:lnTo>
                  <a:pt x="1850770" y="0"/>
                </a:lnTo>
                <a:lnTo>
                  <a:pt x="1850770" y="1927177"/>
                </a:lnTo>
                <a:lnTo>
                  <a:pt x="0" y="1927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40151">
            <a:off x="411668" y="6382672"/>
            <a:ext cx="2415002" cy="4114800"/>
          </a:xfrm>
          <a:custGeom>
            <a:avLst/>
            <a:gdLst/>
            <a:ahLst/>
            <a:cxnLst/>
            <a:rect l="l" t="t" r="r" b="b"/>
            <a:pathLst>
              <a:path w="2415002" h="4114800">
                <a:moveTo>
                  <a:pt x="0" y="0"/>
                </a:moveTo>
                <a:lnTo>
                  <a:pt x="2415002" y="0"/>
                </a:lnTo>
                <a:lnTo>
                  <a:pt x="2415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6171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0939" y="2938277"/>
            <a:ext cx="10311051" cy="258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71"/>
              </a:lnSpc>
            </a:pPr>
            <a:r>
              <a:rPr lang="en-US" sz="5799" spc="173">
                <a:solidFill>
                  <a:srgbClr val="FFFFFF"/>
                </a:solidFill>
                <a:latin typeface="The Youngest Script"/>
                <a:ea typeface="The Youngest Script"/>
                <a:cs typeface="The Youngest Script"/>
                <a:sym typeface="The Youngest Script"/>
              </a:rPr>
              <a:t>Thank You  for your time!</a:t>
            </a:r>
          </a:p>
          <a:p>
            <a:pPr marL="0" lvl="0" indent="0" algn="l">
              <a:lnSpc>
                <a:spcPts val="10671"/>
              </a:lnSpc>
            </a:pPr>
            <a:r>
              <a:rPr lang="en-US" sz="5799" spc="173">
                <a:solidFill>
                  <a:srgbClr val="FFFFFF"/>
                </a:solidFill>
                <a:latin typeface="The Youngest Script"/>
                <a:ea typeface="The Youngest Script"/>
                <a:cs typeface="The Youngest Script"/>
                <a:sym typeface="The Youngest Script"/>
              </a:rPr>
              <a:t>Keep buzzing from place to placee....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545</Words>
  <Application>Microsoft Office PowerPoint</Application>
  <PresentationFormat>Custom</PresentationFormat>
  <Paragraphs>99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30" baseType="lpstr">
      <vt:lpstr>Trend Sans One</vt:lpstr>
      <vt:lpstr>Cardo</vt:lpstr>
      <vt:lpstr>Canva Sans</vt:lpstr>
      <vt:lpstr>Poppins</vt:lpstr>
      <vt:lpstr>Arial</vt:lpstr>
      <vt:lpstr>Ample Display</vt:lpstr>
      <vt:lpstr>Trend Slab Four</vt:lpstr>
      <vt:lpstr>Active Heart</vt:lpstr>
      <vt:lpstr>Canva Sans Bold</vt:lpstr>
      <vt:lpstr>Rundeck Texture</vt:lpstr>
      <vt:lpstr>The Youngest Script</vt:lpstr>
      <vt:lpstr>Playfair Display Bold</vt:lpstr>
      <vt:lpstr>Agrandir</vt:lpstr>
      <vt:lpstr>Comic Sans</vt:lpstr>
      <vt:lpstr>Glacial Indifference Bold</vt:lpstr>
      <vt:lpstr>Calibri</vt:lpstr>
      <vt:lpstr>Canva Sans Bold Italics</vt:lpstr>
      <vt:lpstr>Garet Bold</vt:lpstr>
      <vt:lpstr>Glacial Indifference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MUSEBEE</dc:title>
  <cp:lastModifiedBy>Deboleena Mishra</cp:lastModifiedBy>
  <cp:revision>2</cp:revision>
  <dcterms:created xsi:type="dcterms:W3CDTF">2006-08-16T00:00:00Z</dcterms:created>
  <dcterms:modified xsi:type="dcterms:W3CDTF">2024-12-26T16:14:30Z</dcterms:modified>
  <dc:identifier>DAGP49aumK0</dc:identifier>
</cp:coreProperties>
</file>